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266" r:id="rId2"/>
    <p:sldId id="265" r:id="rId3"/>
    <p:sldId id="267" r:id="rId4"/>
    <p:sldId id="257" r:id="rId5"/>
    <p:sldId id="268" r:id="rId6"/>
    <p:sldId id="259" r:id="rId7"/>
    <p:sldId id="281" r:id="rId8"/>
    <p:sldId id="258" r:id="rId9"/>
    <p:sldId id="280" r:id="rId10"/>
    <p:sldId id="282" r:id="rId11"/>
    <p:sldId id="284" r:id="rId12"/>
    <p:sldId id="289" r:id="rId13"/>
    <p:sldId id="286" r:id="rId14"/>
    <p:sldId id="287" r:id="rId15"/>
    <p:sldId id="290" r:id="rId16"/>
    <p:sldId id="292" r:id="rId17"/>
    <p:sldId id="291" r:id="rId18"/>
    <p:sldId id="293" r:id="rId19"/>
    <p:sldId id="285" r:id="rId20"/>
    <p:sldId id="295" r:id="rId21"/>
    <p:sldId id="296" r:id="rId22"/>
    <p:sldId id="294" r:id="rId23"/>
    <p:sldId id="297" r:id="rId24"/>
    <p:sldId id="300" r:id="rId25"/>
  </p:sldIdLst>
  <p:sldSz cx="18288000" cy="10287000"/>
  <p:notesSz cx="10287000" cy="18288000"/>
  <p:embeddedFontLst>
    <p:embeddedFont>
      <p:font typeface="Maven Pro Black" panose="020B0604020202020204" charset="0"/>
      <p:bold r:id="rId27"/>
    </p:embeddedFont>
    <p:embeddedFont>
      <p:font typeface="Maven Pro Medium" panose="020B0604020202020204" charset="0"/>
      <p:regular r:id="rId28"/>
    </p:embeddedFont>
    <p:embeddedFont>
      <p:font typeface="Maven Pro Regular" panose="020B0604020202020204" charset="0"/>
      <p:regular r:id="rId29"/>
      <p:bold r:id="rId30"/>
      <p:italic r:id="rId31"/>
    </p:embeddedFont>
    <p:embeddedFont>
      <p:font typeface="Maven Pro SemiBold" panose="020B0604020202020204" charset="0"/>
      <p:regular r:id="rId32"/>
      <p:bold r:id="rId33"/>
    </p:embeddedFont>
    <p:embeddedFont>
      <p:font typeface="Open Sans" panose="020B0606030504020204" pitchFamily="34" charset="0"/>
      <p:regular r:id="rId34"/>
      <p:bold r:id="rId35"/>
      <p:italic r:id="rId36"/>
    </p:embeddedFont>
    <p:embeddedFont>
      <p:font typeface="Open Sans Semibold" panose="020B0706030804020204" pitchFamily="34" charset="0"/>
      <p:bold r:id="rId37"/>
      <p:boldItalic r:id="rId3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2C3EAC-FB01-4C5A-89E1-0AB8CE4B3844}" v="52" dt="2025-10-22T04:23:53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82324" autoAdjust="0"/>
  </p:normalViewPr>
  <p:slideViewPr>
    <p:cSldViewPr snapToGrid="0" snapToObjects="1">
      <p:cViewPr varScale="1">
        <p:scale>
          <a:sx n="61" d="100"/>
          <a:sy n="61" d="100"/>
        </p:scale>
        <p:origin x="68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Massena" userId="c960694c378a3271" providerId="LiveId" clId="{BF54E404-9FD7-4857-B1EE-D455E4E91BFB}"/>
    <pc:docChg chg="undo custSel addSld delSld modSld sldOrd">
      <pc:chgData name="Lucas Massena" userId="c960694c378a3271" providerId="LiveId" clId="{BF54E404-9FD7-4857-B1EE-D455E4E91BFB}" dt="2025-10-22T04:27:06.482" v="1671" actId="47"/>
      <pc:docMkLst>
        <pc:docMk/>
      </pc:docMkLst>
      <pc:sldChg chg="addSp delSp modSp add del mod ord">
        <pc:chgData name="Lucas Massena" userId="c960694c378a3271" providerId="LiveId" clId="{BF54E404-9FD7-4857-B1EE-D455E4E91BFB}" dt="2025-10-21T23:41:33.206" v="782"/>
        <pc:sldMkLst>
          <pc:docMk/>
          <pc:sldMk cId="0" sldId="258"/>
        </pc:sldMkLst>
        <pc:spChg chg="add del mod">
          <ac:chgData name="Lucas Massena" userId="c960694c378a3271" providerId="LiveId" clId="{BF54E404-9FD7-4857-B1EE-D455E4E91BFB}" dt="2025-10-21T23:41:33.206" v="782"/>
          <ac:spMkLst>
            <pc:docMk/>
            <pc:sldMk cId="0" sldId="258"/>
            <ac:spMk id="6" creationId="{BCA42737-34E7-C9C2-ADBC-EF462E95CE36}"/>
          </ac:spMkLst>
        </pc:spChg>
        <pc:spChg chg="mod">
          <ac:chgData name="Lucas Massena" userId="c960694c378a3271" providerId="LiveId" clId="{BF54E404-9FD7-4857-B1EE-D455E4E91BFB}" dt="2025-10-21T23:02:21.168" v="404" actId="20577"/>
          <ac:spMkLst>
            <pc:docMk/>
            <pc:sldMk cId="0" sldId="258"/>
            <ac:spMk id="11" creationId="{00000000-0000-0000-0000-000000000000}"/>
          </ac:spMkLst>
        </pc:spChg>
        <pc:spChg chg="mod">
          <ac:chgData name="Lucas Massena" userId="c960694c378a3271" providerId="LiveId" clId="{BF54E404-9FD7-4857-B1EE-D455E4E91BFB}" dt="2025-10-21T22:47:18.730" v="89" actId="21"/>
          <ac:spMkLst>
            <pc:docMk/>
            <pc:sldMk cId="0" sldId="258"/>
            <ac:spMk id="14" creationId="{A1B0CAD7-3808-C130-63D9-19D717C0B1FB}"/>
          </ac:spMkLst>
        </pc:spChg>
      </pc:sldChg>
      <pc:sldChg chg="add del mod modShow">
        <pc:chgData name="Lucas Massena" userId="c960694c378a3271" providerId="LiveId" clId="{BF54E404-9FD7-4857-B1EE-D455E4E91BFB}" dt="2025-10-22T04:27:03.698" v="1669" actId="47"/>
        <pc:sldMkLst>
          <pc:docMk/>
          <pc:sldMk cId="0" sldId="261"/>
        </pc:sldMkLst>
      </pc:sldChg>
      <pc:sldChg chg="add del mod modShow">
        <pc:chgData name="Lucas Massena" userId="c960694c378a3271" providerId="LiveId" clId="{BF54E404-9FD7-4857-B1EE-D455E4E91BFB}" dt="2025-10-22T04:27:05.055" v="1670" actId="47"/>
        <pc:sldMkLst>
          <pc:docMk/>
          <pc:sldMk cId="0" sldId="263"/>
        </pc:sldMkLst>
      </pc:sldChg>
      <pc:sldChg chg="add del mod modShow">
        <pc:chgData name="Lucas Massena" userId="c960694c378a3271" providerId="LiveId" clId="{BF54E404-9FD7-4857-B1EE-D455E4E91BFB}" dt="2025-10-22T04:27:06.482" v="1671" actId="47"/>
        <pc:sldMkLst>
          <pc:docMk/>
          <pc:sldMk cId="0" sldId="264"/>
        </pc:sldMkLst>
      </pc:sldChg>
      <pc:sldChg chg="modSp mod">
        <pc:chgData name="Lucas Massena" userId="c960694c378a3271" providerId="LiveId" clId="{BF54E404-9FD7-4857-B1EE-D455E4E91BFB}" dt="2025-10-21T19:47:32.881" v="61" actId="404"/>
        <pc:sldMkLst>
          <pc:docMk/>
          <pc:sldMk cId="0" sldId="266"/>
        </pc:sldMkLst>
        <pc:spChg chg="mod">
          <ac:chgData name="Lucas Massena" userId="c960694c378a3271" providerId="LiveId" clId="{BF54E404-9FD7-4857-B1EE-D455E4E91BFB}" dt="2025-10-21T19:47:32.881" v="61" actId="404"/>
          <ac:spMkLst>
            <pc:docMk/>
            <pc:sldMk cId="0" sldId="266"/>
            <ac:spMk id="6" creationId="{00000000-0000-0000-0000-000000000000}"/>
          </ac:spMkLst>
        </pc:spChg>
      </pc:sldChg>
      <pc:sldChg chg="modNotesTx">
        <pc:chgData name="Lucas Massena" userId="c960694c378a3271" providerId="LiveId" clId="{BF54E404-9FD7-4857-B1EE-D455E4E91BFB}" dt="2025-10-21T23:01:17.450" v="372" actId="20577"/>
        <pc:sldMkLst>
          <pc:docMk/>
          <pc:sldMk cId="1882282651" sldId="268"/>
        </pc:sldMkLst>
      </pc:sldChg>
      <pc:sldChg chg="del">
        <pc:chgData name="Lucas Massena" userId="c960694c378a3271" providerId="LiveId" clId="{BF54E404-9FD7-4857-B1EE-D455E4E91BFB}" dt="2025-10-22T04:23:09.738" v="1651" actId="47"/>
        <pc:sldMkLst>
          <pc:docMk/>
          <pc:sldMk cId="245289641" sldId="269"/>
        </pc:sldMkLst>
      </pc:sldChg>
      <pc:sldChg chg="delSp modSp mod ord">
        <pc:chgData name="Lucas Massena" userId="c960694c378a3271" providerId="LiveId" clId="{BF54E404-9FD7-4857-B1EE-D455E4E91BFB}" dt="2025-10-21T23:06:50.183" v="411" actId="478"/>
        <pc:sldMkLst>
          <pc:docMk/>
          <pc:sldMk cId="2327595892" sldId="280"/>
        </pc:sldMkLst>
        <pc:spChg chg="del">
          <ac:chgData name="Lucas Massena" userId="c960694c378a3271" providerId="LiveId" clId="{BF54E404-9FD7-4857-B1EE-D455E4E91BFB}" dt="2025-10-21T23:06:50.183" v="411" actId="478"/>
          <ac:spMkLst>
            <pc:docMk/>
            <pc:sldMk cId="2327595892" sldId="280"/>
            <ac:spMk id="7" creationId="{A04656DD-0B61-4AEA-B565-091A17A2B9AE}"/>
          </ac:spMkLst>
        </pc:spChg>
        <pc:spChg chg="mod">
          <ac:chgData name="Lucas Massena" userId="c960694c378a3271" providerId="LiveId" clId="{BF54E404-9FD7-4857-B1EE-D455E4E91BFB}" dt="2025-10-21T22:51:30.631" v="153" actId="20577"/>
          <ac:spMkLst>
            <pc:docMk/>
            <pc:sldMk cId="2327595892" sldId="280"/>
            <ac:spMk id="10" creationId="{A278E8C8-6BD1-2587-291B-E939A621A226}"/>
          </ac:spMkLst>
        </pc:spChg>
        <pc:spChg chg="mod">
          <ac:chgData name="Lucas Massena" userId="c960694c378a3271" providerId="LiveId" clId="{BF54E404-9FD7-4857-B1EE-D455E4E91BFB}" dt="2025-10-21T22:51:57.526" v="222" actId="20577"/>
          <ac:spMkLst>
            <pc:docMk/>
            <pc:sldMk cId="2327595892" sldId="280"/>
            <ac:spMk id="11" creationId="{CBB67848-8988-5331-95FF-E6D01F584CEA}"/>
          </ac:spMkLst>
        </pc:spChg>
        <pc:spChg chg="del">
          <ac:chgData name="Lucas Massena" userId="c960694c378a3271" providerId="LiveId" clId="{BF54E404-9FD7-4857-B1EE-D455E4E91BFB}" dt="2025-10-21T22:51:33.760" v="154" actId="478"/>
          <ac:spMkLst>
            <pc:docMk/>
            <pc:sldMk cId="2327595892" sldId="280"/>
            <ac:spMk id="12" creationId="{69B458A8-CABF-5A4C-3591-134896A0B5AB}"/>
          </ac:spMkLst>
        </pc:spChg>
        <pc:picChg chg="mod">
          <ac:chgData name="Lucas Massena" userId="c960694c378a3271" providerId="LiveId" clId="{BF54E404-9FD7-4857-B1EE-D455E4E91BFB}" dt="2025-10-21T22:53:48.302" v="225" actId="1076"/>
          <ac:picMkLst>
            <pc:docMk/>
            <pc:sldMk cId="2327595892" sldId="280"/>
            <ac:picMk id="6" creationId="{31EAC0BA-94FD-9280-DF10-EB64D8237096}"/>
          </ac:picMkLst>
        </pc:picChg>
      </pc:sldChg>
      <pc:sldChg chg="delSp modSp mod">
        <pc:chgData name="Lucas Massena" userId="c960694c378a3271" providerId="LiveId" clId="{BF54E404-9FD7-4857-B1EE-D455E4E91BFB}" dt="2025-10-21T23:05:30.150" v="405"/>
        <pc:sldMkLst>
          <pc:docMk/>
          <pc:sldMk cId="3928015898" sldId="282"/>
        </pc:sldMkLst>
        <pc:spChg chg="del">
          <ac:chgData name="Lucas Massena" userId="c960694c378a3271" providerId="LiveId" clId="{BF54E404-9FD7-4857-B1EE-D455E4E91BFB}" dt="2025-10-21T22:48:45.977" v="129" actId="478"/>
          <ac:spMkLst>
            <pc:docMk/>
            <pc:sldMk cId="3928015898" sldId="282"/>
            <ac:spMk id="8" creationId="{AF5C044C-2D9A-40AC-B49D-2A8D5443D78A}"/>
          </ac:spMkLst>
        </pc:spChg>
        <pc:spChg chg="mod">
          <ac:chgData name="Lucas Massena" userId="c960694c378a3271" providerId="LiveId" clId="{BF54E404-9FD7-4857-B1EE-D455E4E91BFB}" dt="2025-10-21T22:47:41.374" v="119" actId="404"/>
          <ac:spMkLst>
            <pc:docMk/>
            <pc:sldMk cId="3928015898" sldId="282"/>
            <ac:spMk id="11" creationId="{0F5A7E99-C0EE-9D82-4955-1A22DEC2131E}"/>
          </ac:spMkLst>
        </pc:spChg>
        <pc:spChg chg="del mod">
          <ac:chgData name="Lucas Massena" userId="c960694c378a3271" providerId="LiveId" clId="{BF54E404-9FD7-4857-B1EE-D455E4E91BFB}" dt="2025-10-21T22:51:08.518" v="136" actId="478"/>
          <ac:spMkLst>
            <pc:docMk/>
            <pc:sldMk cId="3928015898" sldId="282"/>
            <ac:spMk id="12" creationId="{CEADEF38-F745-D23B-70BF-3655EC0DC53F}"/>
          </ac:spMkLst>
        </pc:spChg>
        <pc:spChg chg="mod">
          <ac:chgData name="Lucas Massena" userId="c960694c378a3271" providerId="LiveId" clId="{BF54E404-9FD7-4857-B1EE-D455E4E91BFB}" dt="2025-10-21T23:05:30.150" v="405"/>
          <ac:spMkLst>
            <pc:docMk/>
            <pc:sldMk cId="3928015898" sldId="282"/>
            <ac:spMk id="14" creationId="{0999F149-2D92-711A-1285-D96C9E1092AE}"/>
          </ac:spMkLst>
        </pc:spChg>
        <pc:picChg chg="del mod">
          <ac:chgData name="Lucas Massena" userId="c960694c378a3271" providerId="LiveId" clId="{BF54E404-9FD7-4857-B1EE-D455E4E91BFB}" dt="2025-10-21T22:51:06.352" v="135" actId="478"/>
          <ac:picMkLst>
            <pc:docMk/>
            <pc:sldMk cId="3928015898" sldId="282"/>
            <ac:picMk id="6" creationId="{5B51177B-6A8C-1F9C-B71C-69700B685866}"/>
          </ac:picMkLst>
        </pc:picChg>
      </pc:sldChg>
      <pc:sldChg chg="add del mod modShow">
        <pc:chgData name="Lucas Massena" userId="c960694c378a3271" providerId="LiveId" clId="{BF54E404-9FD7-4857-B1EE-D455E4E91BFB}" dt="2025-10-22T04:27:01.828" v="1668" actId="47"/>
        <pc:sldMkLst>
          <pc:docMk/>
          <pc:sldMk cId="2854305945" sldId="283"/>
        </pc:sldMkLst>
      </pc:sldChg>
      <pc:sldChg chg="addSp delSp modSp add mod modNotesTx">
        <pc:chgData name="Lucas Massena" userId="c960694c378a3271" providerId="LiveId" clId="{BF54E404-9FD7-4857-B1EE-D455E4E91BFB}" dt="2025-10-21T23:06:46.131" v="410" actId="478"/>
        <pc:sldMkLst>
          <pc:docMk/>
          <pc:sldMk cId="359162459" sldId="284"/>
        </pc:sldMkLst>
        <pc:spChg chg="add mod">
          <ac:chgData name="Lucas Massena" userId="c960694c378a3271" providerId="LiveId" clId="{BF54E404-9FD7-4857-B1EE-D455E4E91BFB}" dt="2025-10-21T22:56:45.323" v="362" actId="2085"/>
          <ac:spMkLst>
            <pc:docMk/>
            <pc:sldMk cId="359162459" sldId="284"/>
            <ac:spMk id="4" creationId="{0F4F6212-E19A-1A43-F922-5CB3E67C811F}"/>
          </ac:spMkLst>
        </pc:spChg>
        <pc:spChg chg="add mod">
          <ac:chgData name="Lucas Massena" userId="c960694c378a3271" providerId="LiveId" clId="{BF54E404-9FD7-4857-B1EE-D455E4E91BFB}" dt="2025-10-21T22:56:52.107" v="365" actId="14100"/>
          <ac:spMkLst>
            <pc:docMk/>
            <pc:sldMk cId="359162459" sldId="284"/>
            <ac:spMk id="5" creationId="{9AB53751-E9DC-86FA-7AD6-EAFBF2B2D821}"/>
          </ac:spMkLst>
        </pc:spChg>
        <pc:spChg chg="del">
          <ac:chgData name="Lucas Massena" userId="c960694c378a3271" providerId="LiveId" clId="{BF54E404-9FD7-4857-B1EE-D455E4E91BFB}" dt="2025-10-21T23:06:46.131" v="410" actId="478"/>
          <ac:spMkLst>
            <pc:docMk/>
            <pc:sldMk cId="359162459" sldId="284"/>
            <ac:spMk id="7" creationId="{9AD8D20F-8EF2-029E-0833-ACB3D6DD1675}"/>
          </ac:spMkLst>
        </pc:spChg>
        <pc:spChg chg="mod">
          <ac:chgData name="Lucas Massena" userId="c960694c378a3271" providerId="LiveId" clId="{BF54E404-9FD7-4857-B1EE-D455E4E91BFB}" dt="2025-10-21T22:54:40.753" v="238" actId="20577"/>
          <ac:spMkLst>
            <pc:docMk/>
            <pc:sldMk cId="359162459" sldId="284"/>
            <ac:spMk id="10" creationId="{5CA10CE5-A9E4-A68A-AE16-3E98DF8AA4AF}"/>
          </ac:spMkLst>
        </pc:spChg>
        <pc:spChg chg="mod">
          <ac:chgData name="Lucas Massena" userId="c960694c378a3271" providerId="LiveId" clId="{BF54E404-9FD7-4857-B1EE-D455E4E91BFB}" dt="2025-10-21T22:55:16.983" v="356" actId="20577"/>
          <ac:spMkLst>
            <pc:docMk/>
            <pc:sldMk cId="359162459" sldId="284"/>
            <ac:spMk id="11" creationId="{ADFF6F9C-2D71-02B0-58F2-5EA59D6F4E90}"/>
          </ac:spMkLst>
        </pc:spChg>
        <pc:picChg chg="del">
          <ac:chgData name="Lucas Massena" userId="c960694c378a3271" providerId="LiveId" clId="{BF54E404-9FD7-4857-B1EE-D455E4E91BFB}" dt="2025-10-21T22:56:30.847" v="358" actId="478"/>
          <ac:picMkLst>
            <pc:docMk/>
            <pc:sldMk cId="359162459" sldId="284"/>
            <ac:picMk id="6" creationId="{E64E62F3-14D0-9A14-51F5-9DE2E9424815}"/>
          </ac:picMkLst>
        </pc:picChg>
        <pc:picChg chg="add mod">
          <ac:chgData name="Lucas Massena" userId="c960694c378a3271" providerId="LiveId" clId="{BF54E404-9FD7-4857-B1EE-D455E4E91BFB}" dt="2025-10-21T22:56:34.414" v="359" actId="1076"/>
          <ac:picMkLst>
            <pc:docMk/>
            <pc:sldMk cId="359162459" sldId="284"/>
            <ac:picMk id="2050" creationId="{D7117AC5-C9FE-3F57-4E16-4F9D109549AA}"/>
          </ac:picMkLst>
        </pc:picChg>
      </pc:sldChg>
      <pc:sldChg chg="addSp delSp modSp add mod ord">
        <pc:chgData name="Lucas Massena" userId="c960694c378a3271" providerId="LiveId" clId="{BF54E404-9FD7-4857-B1EE-D455E4E91BFB}" dt="2025-10-22T03:47:58.369" v="1208" actId="20577"/>
        <pc:sldMkLst>
          <pc:docMk/>
          <pc:sldMk cId="1604539761" sldId="285"/>
        </pc:sldMkLst>
        <pc:spChg chg="add">
          <ac:chgData name="Lucas Massena" userId="c960694c378a3271" providerId="LiveId" clId="{BF54E404-9FD7-4857-B1EE-D455E4E91BFB}" dt="2025-10-22T03:43:54.417" v="1038"/>
          <ac:spMkLst>
            <pc:docMk/>
            <pc:sldMk cId="1604539761" sldId="285"/>
            <ac:spMk id="4" creationId="{BFEFD1FF-CF9A-C0AA-7E2B-C3C8C9404B02}"/>
          </ac:spMkLst>
        </pc:spChg>
        <pc:spChg chg="del">
          <ac:chgData name="Lucas Massena" userId="c960694c378a3271" providerId="LiveId" clId="{BF54E404-9FD7-4857-B1EE-D455E4E91BFB}" dt="2025-10-22T03:44:49.599" v="1043" actId="478"/>
          <ac:spMkLst>
            <pc:docMk/>
            <pc:sldMk cId="1604539761" sldId="285"/>
            <ac:spMk id="7" creationId="{23CACCFF-C022-BCC3-D654-E2D201461638}"/>
          </ac:spMkLst>
        </pc:spChg>
        <pc:spChg chg="mod">
          <ac:chgData name="Lucas Massena" userId="c960694c378a3271" providerId="LiveId" clId="{BF54E404-9FD7-4857-B1EE-D455E4E91BFB}" dt="2025-10-22T03:47:14.744" v="1083" actId="20577"/>
          <ac:spMkLst>
            <pc:docMk/>
            <pc:sldMk cId="1604539761" sldId="285"/>
            <ac:spMk id="10" creationId="{98C944B8-11A7-9AD4-95C4-D7726783C09B}"/>
          </ac:spMkLst>
        </pc:spChg>
        <pc:spChg chg="mod">
          <ac:chgData name="Lucas Massena" userId="c960694c378a3271" providerId="LiveId" clId="{BF54E404-9FD7-4857-B1EE-D455E4E91BFB}" dt="2025-10-22T03:47:58.369" v="1208" actId="20577"/>
          <ac:spMkLst>
            <pc:docMk/>
            <pc:sldMk cId="1604539761" sldId="285"/>
            <ac:spMk id="11" creationId="{3E9C1CA6-884E-0FC3-9CE7-1C6D0F581036}"/>
          </ac:spMkLst>
        </pc:spChg>
        <pc:spChg chg="del mod">
          <ac:chgData name="Lucas Massena" userId="c960694c378a3271" providerId="LiveId" clId="{BF54E404-9FD7-4857-B1EE-D455E4E91BFB}" dt="2025-10-22T03:47:17.358" v="1084" actId="478"/>
          <ac:spMkLst>
            <pc:docMk/>
            <pc:sldMk cId="1604539761" sldId="285"/>
            <ac:spMk id="12" creationId="{FEED0CB8-59F5-8A07-F482-DC2A23C6EE50}"/>
          </ac:spMkLst>
        </pc:spChg>
        <pc:picChg chg="mod">
          <ac:chgData name="Lucas Massena" userId="c960694c378a3271" providerId="LiveId" clId="{BF54E404-9FD7-4857-B1EE-D455E4E91BFB}" dt="2025-10-22T03:44:39.938" v="1041" actId="1076"/>
          <ac:picMkLst>
            <pc:docMk/>
            <pc:sldMk cId="1604539761" sldId="285"/>
            <ac:picMk id="6" creationId="{FC4105B6-F61F-8075-C567-C8FDCFC335AC}"/>
          </ac:picMkLst>
        </pc:picChg>
      </pc:sldChg>
      <pc:sldChg chg="addSp delSp modSp add mod">
        <pc:chgData name="Lucas Massena" userId="c960694c378a3271" providerId="LiveId" clId="{BF54E404-9FD7-4857-B1EE-D455E4E91BFB}" dt="2025-10-21T23:50:06.137" v="916" actId="478"/>
        <pc:sldMkLst>
          <pc:docMk/>
          <pc:sldMk cId="148363420" sldId="286"/>
        </pc:sldMkLst>
        <pc:spChg chg="del">
          <ac:chgData name="Lucas Massena" userId="c960694c378a3271" providerId="LiveId" clId="{BF54E404-9FD7-4857-B1EE-D455E4E91BFB}" dt="2025-10-21T23:50:06.137" v="916" actId="478"/>
          <ac:spMkLst>
            <pc:docMk/>
            <pc:sldMk cId="148363420" sldId="286"/>
            <ac:spMk id="5" creationId="{E1976ED2-D575-91F6-F9B8-9016C015DA1E}"/>
          </ac:spMkLst>
        </pc:spChg>
        <pc:spChg chg="mod">
          <ac:chgData name="Lucas Massena" userId="c960694c378a3271" providerId="LiveId" clId="{BF54E404-9FD7-4857-B1EE-D455E4E91BFB}" dt="2025-10-21T23:30:03.753" v="691" actId="20577"/>
          <ac:spMkLst>
            <pc:docMk/>
            <pc:sldMk cId="148363420" sldId="286"/>
            <ac:spMk id="10" creationId="{0C50908D-A72F-11BD-21BE-064CF2CB06A5}"/>
          </ac:spMkLst>
        </pc:spChg>
        <pc:spChg chg="mod">
          <ac:chgData name="Lucas Massena" userId="c960694c378a3271" providerId="LiveId" clId="{BF54E404-9FD7-4857-B1EE-D455E4E91BFB}" dt="2025-10-21T23:24:16.957" v="485" actId="20577"/>
          <ac:spMkLst>
            <pc:docMk/>
            <pc:sldMk cId="148363420" sldId="286"/>
            <ac:spMk id="11" creationId="{7CBC9100-9097-4015-7F26-60087A58BF7A}"/>
          </ac:spMkLst>
        </pc:spChg>
        <pc:picChg chg="add mod">
          <ac:chgData name="Lucas Massena" userId="c960694c378a3271" providerId="LiveId" clId="{BF54E404-9FD7-4857-B1EE-D455E4E91BFB}" dt="2025-10-21T23:39:42.481" v="739" actId="14826"/>
          <ac:picMkLst>
            <pc:docMk/>
            <pc:sldMk cId="148363420" sldId="286"/>
            <ac:picMk id="7" creationId="{B8DAE228-9A93-C2D7-4AD5-BB04C5314B00}"/>
          </ac:picMkLst>
        </pc:picChg>
        <pc:picChg chg="del">
          <ac:chgData name="Lucas Massena" userId="c960694c378a3271" providerId="LiveId" clId="{BF54E404-9FD7-4857-B1EE-D455E4E91BFB}" dt="2025-10-21T23:14:05.907" v="413" actId="478"/>
          <ac:picMkLst>
            <pc:docMk/>
            <pc:sldMk cId="148363420" sldId="286"/>
            <ac:picMk id="2050" creationId="{4F653267-5FBC-46DE-7D80-E1B29A099164}"/>
          </ac:picMkLst>
        </pc:picChg>
      </pc:sldChg>
      <pc:sldChg chg="addSp delSp modSp add mod">
        <pc:chgData name="Lucas Massena" userId="c960694c378a3271" providerId="LiveId" clId="{BF54E404-9FD7-4857-B1EE-D455E4E91BFB}" dt="2025-10-21T23:50:04.004" v="915" actId="478"/>
        <pc:sldMkLst>
          <pc:docMk/>
          <pc:sldMk cId="1543176045" sldId="287"/>
        </pc:sldMkLst>
        <pc:spChg chg="del">
          <ac:chgData name="Lucas Massena" userId="c960694c378a3271" providerId="LiveId" clId="{BF54E404-9FD7-4857-B1EE-D455E4E91BFB}" dt="2025-10-21T23:50:04.004" v="915" actId="478"/>
          <ac:spMkLst>
            <pc:docMk/>
            <pc:sldMk cId="1543176045" sldId="287"/>
            <ac:spMk id="5" creationId="{6749EEEC-B66E-C1B6-2C35-487DB73E5A1D}"/>
          </ac:spMkLst>
        </pc:spChg>
        <pc:spChg chg="mod">
          <ac:chgData name="Lucas Massena" userId="c960694c378a3271" providerId="LiveId" clId="{BF54E404-9FD7-4857-B1EE-D455E4E91BFB}" dt="2025-10-21T23:30:30.615" v="713" actId="20577"/>
          <ac:spMkLst>
            <pc:docMk/>
            <pc:sldMk cId="1543176045" sldId="287"/>
            <ac:spMk id="10" creationId="{72AB3DC3-F38B-C7BA-8928-E40B241F9AEB}"/>
          </ac:spMkLst>
        </pc:spChg>
        <pc:spChg chg="mod">
          <ac:chgData name="Lucas Massena" userId="c960694c378a3271" providerId="LiveId" clId="{BF54E404-9FD7-4857-B1EE-D455E4E91BFB}" dt="2025-10-21T23:25:02.928" v="591" actId="20577"/>
          <ac:spMkLst>
            <pc:docMk/>
            <pc:sldMk cId="1543176045" sldId="287"/>
            <ac:spMk id="11" creationId="{4CF81626-7464-10BC-F465-3AB5551AD066}"/>
          </ac:spMkLst>
        </pc:spChg>
        <pc:picChg chg="mod">
          <ac:chgData name="Lucas Massena" userId="c960694c378a3271" providerId="LiveId" clId="{BF54E404-9FD7-4857-B1EE-D455E4E91BFB}" dt="2025-10-21T23:40:16.227" v="740" actId="14826"/>
          <ac:picMkLst>
            <pc:docMk/>
            <pc:sldMk cId="1543176045" sldId="287"/>
            <ac:picMk id="7" creationId="{AE3FACB6-8C4D-DFD7-8915-239A0FD5CC3D}"/>
          </ac:picMkLst>
        </pc:picChg>
        <pc:picChg chg="add del">
          <ac:chgData name="Lucas Massena" userId="c960694c378a3271" providerId="LiveId" clId="{BF54E404-9FD7-4857-B1EE-D455E4E91BFB}" dt="2025-10-21T23:25:16.469" v="593" actId="22"/>
          <ac:picMkLst>
            <pc:docMk/>
            <pc:sldMk cId="1543176045" sldId="287"/>
            <ac:picMk id="12" creationId="{099AE924-9EA0-AEF8-BB05-0C3181672E4B}"/>
          </ac:picMkLst>
        </pc:picChg>
      </pc:sldChg>
      <pc:sldChg chg="modSp add del mod ord">
        <pc:chgData name="Lucas Massena" userId="c960694c378a3271" providerId="LiveId" clId="{BF54E404-9FD7-4857-B1EE-D455E4E91BFB}" dt="2025-10-21T23:45:40.071" v="818" actId="47"/>
        <pc:sldMkLst>
          <pc:docMk/>
          <pc:sldMk cId="1577072762" sldId="288"/>
        </pc:sldMkLst>
        <pc:spChg chg="mod">
          <ac:chgData name="Lucas Massena" userId="c960694c378a3271" providerId="LiveId" clId="{BF54E404-9FD7-4857-B1EE-D455E4E91BFB}" dt="2025-10-21T23:30:36.978" v="735" actId="20577"/>
          <ac:spMkLst>
            <pc:docMk/>
            <pc:sldMk cId="1577072762" sldId="288"/>
            <ac:spMk id="10" creationId="{1FFB4EDA-3874-1B42-EC15-CDD95C027804}"/>
          </ac:spMkLst>
        </pc:spChg>
        <pc:spChg chg="mod">
          <ac:chgData name="Lucas Massena" userId="c960694c378a3271" providerId="LiveId" clId="{BF54E404-9FD7-4857-B1EE-D455E4E91BFB}" dt="2025-10-21T23:29:44.432" v="669" actId="20577"/>
          <ac:spMkLst>
            <pc:docMk/>
            <pc:sldMk cId="1577072762" sldId="288"/>
            <ac:spMk id="11" creationId="{D7F4A0CA-E117-0D38-C2B6-8F8317E59945}"/>
          </ac:spMkLst>
        </pc:spChg>
        <pc:picChg chg="mod">
          <ac:chgData name="Lucas Massena" userId="c960694c378a3271" providerId="LiveId" clId="{BF54E404-9FD7-4857-B1EE-D455E4E91BFB}" dt="2025-10-21T23:40:29.229" v="741" actId="14826"/>
          <ac:picMkLst>
            <pc:docMk/>
            <pc:sldMk cId="1577072762" sldId="288"/>
            <ac:picMk id="7" creationId="{7E582D71-7817-A4C1-E848-B20CCCDAE73B}"/>
          </ac:picMkLst>
        </pc:picChg>
      </pc:sldChg>
      <pc:sldChg chg="add ord setBg">
        <pc:chgData name="Lucas Massena" userId="c960694c378a3271" providerId="LiveId" clId="{BF54E404-9FD7-4857-B1EE-D455E4E91BFB}" dt="2025-10-21T23:31:32.758" v="738"/>
        <pc:sldMkLst>
          <pc:docMk/>
          <pc:sldMk cId="150869437" sldId="289"/>
        </pc:sldMkLst>
      </pc:sldChg>
      <pc:sldChg chg="addSp delSp modSp add mod ord">
        <pc:chgData name="Lucas Massena" userId="c960694c378a3271" providerId="LiveId" clId="{BF54E404-9FD7-4857-B1EE-D455E4E91BFB}" dt="2025-10-21T23:52:57.604" v="962" actId="114"/>
        <pc:sldMkLst>
          <pc:docMk/>
          <pc:sldMk cId="3102656016" sldId="290"/>
        </pc:sldMkLst>
        <pc:spChg chg="del mod">
          <ac:chgData name="Lucas Massena" userId="c960694c378a3271" providerId="LiveId" clId="{BF54E404-9FD7-4857-B1EE-D455E4E91BFB}" dt="2025-10-21T23:41:24.869" v="779"/>
          <ac:spMkLst>
            <pc:docMk/>
            <pc:sldMk cId="3102656016" sldId="290"/>
            <ac:spMk id="6" creationId="{D4D7DDAC-7027-73AF-EB82-4C1BC2084559}"/>
          </ac:spMkLst>
        </pc:spChg>
        <pc:spChg chg="add mod">
          <ac:chgData name="Lucas Massena" userId="c960694c378a3271" providerId="LiveId" clId="{BF54E404-9FD7-4857-B1EE-D455E4E91BFB}" dt="2025-10-21T23:52:57.604" v="962" actId="114"/>
          <ac:spMkLst>
            <pc:docMk/>
            <pc:sldMk cId="3102656016" sldId="290"/>
            <ac:spMk id="7" creationId="{53748509-0853-77F7-4914-5B8B3AE5F76D}"/>
          </ac:spMkLst>
        </pc:spChg>
        <pc:spChg chg="mod">
          <ac:chgData name="Lucas Massena" userId="c960694c378a3271" providerId="LiveId" clId="{BF54E404-9FD7-4857-B1EE-D455E4E91BFB}" dt="2025-10-21T23:41:13.440" v="774" actId="20577"/>
          <ac:spMkLst>
            <pc:docMk/>
            <pc:sldMk cId="3102656016" sldId="290"/>
            <ac:spMk id="11" creationId="{797D69AE-DB23-04A6-272E-E184B7C8C6FB}"/>
          </ac:spMkLst>
        </pc:spChg>
        <pc:picChg chg="add del">
          <ac:chgData name="Lucas Massena" userId="c960694c378a3271" providerId="LiveId" clId="{BF54E404-9FD7-4857-B1EE-D455E4E91BFB}" dt="2025-10-21T23:41:20.585" v="776" actId="478"/>
          <ac:picMkLst>
            <pc:docMk/>
            <pc:sldMk cId="3102656016" sldId="290"/>
            <ac:picMk id="2" creationId="{552FDE92-D469-3158-A910-D95BC60C4A3F}"/>
          </ac:picMkLst>
        </pc:picChg>
      </pc:sldChg>
      <pc:sldChg chg="addSp delSp modSp add mod ord modAnim modNotesTx">
        <pc:chgData name="Lucas Massena" userId="c960694c378a3271" providerId="LiveId" clId="{BF54E404-9FD7-4857-B1EE-D455E4E91BFB}" dt="2025-10-22T00:03:08.960" v="980" actId="22"/>
        <pc:sldMkLst>
          <pc:docMk/>
          <pc:sldMk cId="4072290607" sldId="291"/>
        </pc:sldMkLst>
        <pc:spChg chg="del">
          <ac:chgData name="Lucas Massena" userId="c960694c378a3271" providerId="LiveId" clId="{BF54E404-9FD7-4857-B1EE-D455E4E91BFB}" dt="2025-10-21T23:50:01.440" v="914" actId="478"/>
          <ac:spMkLst>
            <pc:docMk/>
            <pc:sldMk cId="4072290607" sldId="291"/>
            <ac:spMk id="5" creationId="{B2FFC054-890C-C652-35AF-6C42B02ABD0A}"/>
          </ac:spMkLst>
        </pc:spChg>
        <pc:spChg chg="mod">
          <ac:chgData name="Lucas Massena" userId="c960694c378a3271" providerId="LiveId" clId="{BF54E404-9FD7-4857-B1EE-D455E4E91BFB}" dt="2025-10-21T23:45:13.867" v="815" actId="20577"/>
          <ac:spMkLst>
            <pc:docMk/>
            <pc:sldMk cId="4072290607" sldId="291"/>
            <ac:spMk id="10" creationId="{A0D65F96-A4E8-8E54-7D2B-C62090E21400}"/>
          </ac:spMkLst>
        </pc:spChg>
        <pc:spChg chg="mod">
          <ac:chgData name="Lucas Massena" userId="c960694c378a3271" providerId="LiveId" clId="{BF54E404-9FD7-4857-B1EE-D455E4E91BFB}" dt="2025-10-21T23:45:20.959" v="816" actId="1076"/>
          <ac:spMkLst>
            <pc:docMk/>
            <pc:sldMk cId="4072290607" sldId="291"/>
            <ac:spMk id="11" creationId="{ABC8BBB5-998B-19C2-E571-E34DB71A1BEB}"/>
          </ac:spMkLst>
        </pc:spChg>
        <pc:spChg chg="add del">
          <ac:chgData name="Lucas Massena" userId="c960694c378a3271" providerId="LiveId" clId="{BF54E404-9FD7-4857-B1EE-D455E4E91BFB}" dt="2025-10-22T00:03:08.960" v="980" actId="22"/>
          <ac:spMkLst>
            <pc:docMk/>
            <pc:sldMk cId="4072290607" sldId="291"/>
            <ac:spMk id="14" creationId="{A94A62E2-C106-95D7-CB21-0D3F08D2BCD3}"/>
          </ac:spMkLst>
        </pc:spChg>
        <pc:picChg chg="add mod">
          <ac:chgData name="Lucas Massena" userId="c960694c378a3271" providerId="LiveId" clId="{BF54E404-9FD7-4857-B1EE-D455E4E91BFB}" dt="2025-10-21T23:54:15.290" v="970" actId="207"/>
          <ac:picMkLst>
            <pc:docMk/>
            <pc:sldMk cId="4072290607" sldId="291"/>
            <ac:picMk id="12" creationId="{9956ECEB-697F-B7A0-931E-AAF0E9BFDCD0}"/>
          </ac:picMkLst>
        </pc:picChg>
      </pc:sldChg>
      <pc:sldChg chg="delSp modSp add mod">
        <pc:chgData name="Lucas Massena" userId="c960694c378a3271" providerId="LiveId" clId="{BF54E404-9FD7-4857-B1EE-D455E4E91BFB}" dt="2025-10-21T23:49:59.260" v="913" actId="478"/>
        <pc:sldMkLst>
          <pc:docMk/>
          <pc:sldMk cId="2264175049" sldId="292"/>
        </pc:sldMkLst>
        <pc:spChg chg="del">
          <ac:chgData name="Lucas Massena" userId="c960694c378a3271" providerId="LiveId" clId="{BF54E404-9FD7-4857-B1EE-D455E4E91BFB}" dt="2025-10-21T23:49:59.260" v="913" actId="478"/>
          <ac:spMkLst>
            <pc:docMk/>
            <pc:sldMk cId="2264175049" sldId="292"/>
            <ac:spMk id="5" creationId="{BE88E792-A0DB-7546-13AB-79B340F956BF}"/>
          </ac:spMkLst>
        </pc:spChg>
        <pc:spChg chg="mod">
          <ac:chgData name="Lucas Massena" userId="c960694c378a3271" providerId="LiveId" clId="{BF54E404-9FD7-4857-B1EE-D455E4E91BFB}" dt="2025-10-21T23:46:15.468" v="907" actId="14100"/>
          <ac:spMkLst>
            <pc:docMk/>
            <pc:sldMk cId="2264175049" sldId="292"/>
            <ac:spMk id="11" creationId="{695F231B-631E-6E17-20A2-E69943EDF545}"/>
          </ac:spMkLst>
        </pc:spChg>
        <pc:picChg chg="mod">
          <ac:chgData name="Lucas Massena" userId="c960694c378a3271" providerId="LiveId" clId="{BF54E404-9FD7-4857-B1EE-D455E4E91BFB}" dt="2025-10-21T23:49:55.521" v="912" actId="14826"/>
          <ac:picMkLst>
            <pc:docMk/>
            <pc:sldMk cId="2264175049" sldId="292"/>
            <ac:picMk id="7" creationId="{3D8EC773-BC97-19D3-DD89-C2B390BFC5E0}"/>
          </ac:picMkLst>
        </pc:picChg>
      </pc:sldChg>
      <pc:sldChg chg="modSp add mod ord">
        <pc:chgData name="Lucas Massena" userId="c960694c378a3271" providerId="LiveId" clId="{BF54E404-9FD7-4857-B1EE-D455E4E91BFB}" dt="2025-10-22T00:07:13.990" v="1030" actId="14100"/>
        <pc:sldMkLst>
          <pc:docMk/>
          <pc:sldMk cId="3797414506" sldId="293"/>
        </pc:sldMkLst>
        <pc:spChg chg="mod">
          <ac:chgData name="Lucas Massena" userId="c960694c378a3271" providerId="LiveId" clId="{BF54E404-9FD7-4857-B1EE-D455E4E91BFB}" dt="2025-10-22T00:07:13.990" v="1030" actId="14100"/>
          <ac:spMkLst>
            <pc:docMk/>
            <pc:sldMk cId="3797414506" sldId="293"/>
            <ac:spMk id="7" creationId="{F78E5193-A1BF-1AF5-E00C-3C6E62C9D6B7}"/>
          </ac:spMkLst>
        </pc:spChg>
        <pc:spChg chg="mod">
          <ac:chgData name="Lucas Massena" userId="c960694c378a3271" providerId="LiveId" clId="{BF54E404-9FD7-4857-B1EE-D455E4E91BFB}" dt="2025-10-22T00:03:53.177" v="1018" actId="20577"/>
          <ac:spMkLst>
            <pc:docMk/>
            <pc:sldMk cId="3797414506" sldId="293"/>
            <ac:spMk id="11" creationId="{4D3874E2-42E9-97B5-B142-83EB25E9BAC9}"/>
          </ac:spMkLst>
        </pc:spChg>
      </pc:sldChg>
      <pc:sldChg chg="add">
        <pc:chgData name="Lucas Massena" userId="c960694c378a3271" providerId="LiveId" clId="{BF54E404-9FD7-4857-B1EE-D455E4E91BFB}" dt="2025-10-22T00:07:20.290" v="1033" actId="2890"/>
        <pc:sldMkLst>
          <pc:docMk/>
          <pc:sldMk cId="1164387163" sldId="294"/>
        </pc:sldMkLst>
      </pc:sldChg>
      <pc:sldChg chg="delSp modSp add mod">
        <pc:chgData name="Lucas Massena" userId="c960694c378a3271" providerId="LiveId" clId="{BF54E404-9FD7-4857-B1EE-D455E4E91BFB}" dt="2025-10-22T03:49:24.994" v="1337" actId="20577"/>
        <pc:sldMkLst>
          <pc:docMk/>
          <pc:sldMk cId="499571607" sldId="295"/>
        </pc:sldMkLst>
        <pc:spChg chg="del">
          <ac:chgData name="Lucas Massena" userId="c960694c378a3271" providerId="LiveId" clId="{BF54E404-9FD7-4857-B1EE-D455E4E91BFB}" dt="2025-10-22T03:48:15.514" v="1214" actId="478"/>
          <ac:spMkLst>
            <pc:docMk/>
            <pc:sldMk cId="499571607" sldId="295"/>
            <ac:spMk id="8" creationId="{5FA4C95F-A4F0-B6CE-3FA8-1CCE1FD11DF3}"/>
          </ac:spMkLst>
        </pc:spChg>
        <pc:spChg chg="mod">
          <ac:chgData name="Lucas Massena" userId="c960694c378a3271" providerId="LiveId" clId="{BF54E404-9FD7-4857-B1EE-D455E4E91BFB}" dt="2025-10-22T03:48:56.786" v="1233" actId="207"/>
          <ac:spMkLst>
            <pc:docMk/>
            <pc:sldMk cId="499571607" sldId="295"/>
            <ac:spMk id="10" creationId="{F0D46255-DFE7-E88A-5D88-F2EB0F1BADFB}"/>
          </ac:spMkLst>
        </pc:spChg>
        <pc:spChg chg="mod">
          <ac:chgData name="Lucas Massena" userId="c960694c378a3271" providerId="LiveId" clId="{BF54E404-9FD7-4857-B1EE-D455E4E91BFB}" dt="2025-10-22T03:49:24.994" v="1337" actId="20577"/>
          <ac:spMkLst>
            <pc:docMk/>
            <pc:sldMk cId="499571607" sldId="295"/>
            <ac:spMk id="11" creationId="{467DCB06-E902-23A9-DE3C-F39F91E0F7BC}"/>
          </ac:spMkLst>
        </pc:spChg>
        <pc:spChg chg="del">
          <ac:chgData name="Lucas Massena" userId="c960694c378a3271" providerId="LiveId" clId="{BF54E404-9FD7-4857-B1EE-D455E4E91BFB}" dt="2025-10-22T03:48:05.371" v="1209" actId="478"/>
          <ac:spMkLst>
            <pc:docMk/>
            <pc:sldMk cId="499571607" sldId="295"/>
            <ac:spMk id="12" creationId="{71E49225-CBE3-4856-BE8A-0066F78EE1B9}"/>
          </ac:spMkLst>
        </pc:spChg>
        <pc:picChg chg="mod">
          <ac:chgData name="Lucas Massena" userId="c960694c378a3271" providerId="LiveId" clId="{BF54E404-9FD7-4857-B1EE-D455E4E91BFB}" dt="2025-10-22T03:48:41.879" v="1231" actId="1076"/>
          <ac:picMkLst>
            <pc:docMk/>
            <pc:sldMk cId="499571607" sldId="295"/>
            <ac:picMk id="6" creationId="{65A3263F-ACE3-D093-A890-54096D99B298}"/>
          </ac:picMkLst>
        </pc:picChg>
      </pc:sldChg>
      <pc:sldChg chg="delSp modSp add mod">
        <pc:chgData name="Lucas Massena" userId="c960694c378a3271" providerId="LiveId" clId="{BF54E404-9FD7-4857-B1EE-D455E4E91BFB}" dt="2025-10-22T03:50:13.142" v="1417" actId="20577"/>
        <pc:sldMkLst>
          <pc:docMk/>
          <pc:sldMk cId="921186821" sldId="296"/>
        </pc:sldMkLst>
        <pc:spChg chg="del">
          <ac:chgData name="Lucas Massena" userId="c960694c378a3271" providerId="LiveId" clId="{BF54E404-9FD7-4857-B1EE-D455E4E91BFB}" dt="2025-10-22T03:46:45.985" v="1052" actId="478"/>
          <ac:spMkLst>
            <pc:docMk/>
            <pc:sldMk cId="921186821" sldId="296"/>
            <ac:spMk id="8" creationId="{8728C3A1-97CB-CA39-5235-1D923800165B}"/>
          </ac:spMkLst>
        </pc:spChg>
        <pc:spChg chg="mod">
          <ac:chgData name="Lucas Massena" userId="c960694c378a3271" providerId="LiveId" clId="{BF54E404-9FD7-4857-B1EE-D455E4E91BFB}" dt="2025-10-22T03:46:58.928" v="1066" actId="20577"/>
          <ac:spMkLst>
            <pc:docMk/>
            <pc:sldMk cId="921186821" sldId="296"/>
            <ac:spMk id="10" creationId="{381390E5-2DFA-2E01-620C-6F7792513322}"/>
          </ac:spMkLst>
        </pc:spChg>
        <pc:spChg chg="mod">
          <ac:chgData name="Lucas Massena" userId="c960694c378a3271" providerId="LiveId" clId="{BF54E404-9FD7-4857-B1EE-D455E4E91BFB}" dt="2025-10-22T03:50:13.142" v="1417" actId="20577"/>
          <ac:spMkLst>
            <pc:docMk/>
            <pc:sldMk cId="921186821" sldId="296"/>
            <ac:spMk id="11" creationId="{1B0D7905-3656-2B11-4044-F957859DF88D}"/>
          </ac:spMkLst>
        </pc:spChg>
        <pc:spChg chg="del">
          <ac:chgData name="Lucas Massena" userId="c960694c378a3271" providerId="LiveId" clId="{BF54E404-9FD7-4857-B1EE-D455E4E91BFB}" dt="2025-10-22T03:47:02.163" v="1067" actId="478"/>
          <ac:spMkLst>
            <pc:docMk/>
            <pc:sldMk cId="921186821" sldId="296"/>
            <ac:spMk id="12" creationId="{F9E90B11-5626-662B-F5BA-CD4F14D3A742}"/>
          </ac:spMkLst>
        </pc:spChg>
        <pc:picChg chg="mod">
          <ac:chgData name="Lucas Massena" userId="c960694c378a3271" providerId="LiveId" clId="{BF54E404-9FD7-4857-B1EE-D455E4E91BFB}" dt="2025-10-22T03:46:43.334" v="1051" actId="1076"/>
          <ac:picMkLst>
            <pc:docMk/>
            <pc:sldMk cId="921186821" sldId="296"/>
            <ac:picMk id="6" creationId="{E17C85DD-D3E4-8C0C-F6D8-A9140FE232D7}"/>
          </ac:picMkLst>
        </pc:picChg>
      </pc:sldChg>
      <pc:sldChg chg="addSp delSp modSp add mod ord modNotesTx">
        <pc:chgData name="Lucas Massena" userId="c960694c378a3271" providerId="LiveId" clId="{BF54E404-9FD7-4857-B1EE-D455E4E91BFB}" dt="2025-10-22T04:23:25.330" v="1652" actId="6549"/>
        <pc:sldMkLst>
          <pc:docMk/>
          <pc:sldMk cId="1427551191" sldId="297"/>
        </pc:sldMkLst>
        <pc:spChg chg="add">
          <ac:chgData name="Lucas Massena" userId="c960694c378a3271" providerId="LiveId" clId="{BF54E404-9FD7-4857-B1EE-D455E4E91BFB}" dt="2025-10-22T04:02:34.242" v="1649"/>
          <ac:spMkLst>
            <pc:docMk/>
            <pc:sldMk cId="1427551191" sldId="297"/>
            <ac:spMk id="6" creationId="{1AAD9723-396D-BED4-FD1F-A3F3ACEF7442}"/>
          </ac:spMkLst>
        </pc:spChg>
        <pc:spChg chg="mod">
          <ac:chgData name="Lucas Massena" userId="c960694c378a3271" providerId="LiveId" clId="{BF54E404-9FD7-4857-B1EE-D455E4E91BFB}" dt="2025-10-22T03:51:30.852" v="1628" actId="113"/>
          <ac:spMkLst>
            <pc:docMk/>
            <pc:sldMk cId="1427551191" sldId="297"/>
            <ac:spMk id="7" creationId="{EC21A89F-CEC7-0C2C-6076-F3598F6D5CC8}"/>
          </ac:spMkLst>
        </pc:spChg>
        <pc:spChg chg="mod">
          <ac:chgData name="Lucas Massena" userId="c960694c378a3271" providerId="LiveId" clId="{BF54E404-9FD7-4857-B1EE-D455E4E91BFB}" dt="2025-10-22T03:50:47.141" v="1475" actId="20577"/>
          <ac:spMkLst>
            <pc:docMk/>
            <pc:sldMk cId="1427551191" sldId="297"/>
            <ac:spMk id="11" creationId="{4C223F76-D07E-AA6A-937E-5935F6345430}"/>
          </ac:spMkLst>
        </pc:spChg>
        <pc:picChg chg="mod">
          <ac:chgData name="Lucas Massena" userId="c960694c378a3271" providerId="LiveId" clId="{BF54E404-9FD7-4857-B1EE-D455E4E91BFB}" dt="2025-10-22T04:00:56.580" v="1646" actId="1076"/>
          <ac:picMkLst>
            <pc:docMk/>
            <pc:sldMk cId="1427551191" sldId="297"/>
            <ac:picMk id="2" creationId="{B8815472-BCCD-4458-8516-7048850F3E13}"/>
          </ac:picMkLst>
        </pc:picChg>
        <pc:picChg chg="add del mod">
          <ac:chgData name="Lucas Massena" userId="c960694c378a3271" providerId="LiveId" clId="{BF54E404-9FD7-4857-B1EE-D455E4E91BFB}" dt="2025-10-22T04:02:33.176" v="1648" actId="478"/>
          <ac:picMkLst>
            <pc:docMk/>
            <pc:sldMk cId="1427551191" sldId="297"/>
            <ac:picMk id="4098" creationId="{BA794087-F722-A62E-2F2D-FFAB005C49DB}"/>
          </ac:picMkLst>
        </pc:picChg>
      </pc:sldChg>
      <pc:sldChg chg="modSp add del">
        <pc:chgData name="Lucas Massena" userId="c960694c378a3271" providerId="LiveId" clId="{BF54E404-9FD7-4857-B1EE-D455E4E91BFB}" dt="2025-10-22T03:52:14.529" v="1638" actId="47"/>
        <pc:sldMkLst>
          <pc:docMk/>
          <pc:sldMk cId="2661894483" sldId="298"/>
        </pc:sldMkLst>
        <pc:spChg chg="mod">
          <ac:chgData name="Lucas Massena" userId="c960694c378a3271" providerId="LiveId" clId="{BF54E404-9FD7-4857-B1EE-D455E4E91BFB}" dt="2025-10-22T03:51:59.664" v="1634"/>
          <ac:spMkLst>
            <pc:docMk/>
            <pc:sldMk cId="2661894483" sldId="298"/>
            <ac:spMk id="11" creationId="{7D917632-F866-31DA-5BAA-A6E9D9ED9A03}"/>
          </ac:spMkLst>
        </pc:spChg>
      </pc:sldChg>
      <pc:sldChg chg="add del">
        <pc:chgData name="Lucas Massena" userId="c960694c378a3271" providerId="LiveId" clId="{BF54E404-9FD7-4857-B1EE-D455E4E91BFB}" dt="2025-10-22T03:51:46.230" v="1630" actId="2890"/>
        <pc:sldMkLst>
          <pc:docMk/>
          <pc:sldMk cId="4196535826" sldId="298"/>
        </pc:sldMkLst>
      </pc:sldChg>
      <pc:sldChg chg="modSp add del mod ord">
        <pc:chgData name="Lucas Massena" userId="c960694c378a3271" providerId="LiveId" clId="{BF54E404-9FD7-4857-B1EE-D455E4E91BFB}" dt="2025-10-22T04:26:58.598" v="1667" actId="47"/>
        <pc:sldMkLst>
          <pc:docMk/>
          <pc:sldMk cId="865061993" sldId="299"/>
        </pc:sldMkLst>
        <pc:spChg chg="mod">
          <ac:chgData name="Lucas Massena" userId="c960694c378a3271" providerId="LiveId" clId="{BF54E404-9FD7-4857-B1EE-D455E4E91BFB}" dt="2025-10-22T03:52:25.243" v="1640" actId="20577"/>
          <ac:spMkLst>
            <pc:docMk/>
            <pc:sldMk cId="865061993" sldId="299"/>
            <ac:spMk id="12" creationId="{31C0A3D1-1C77-7C81-41A0-F3108E0B88C7}"/>
          </ac:spMkLst>
        </pc:spChg>
        <pc:spChg chg="mod">
          <ac:chgData name="Lucas Massena" userId="c960694c378a3271" providerId="LiveId" clId="{BF54E404-9FD7-4857-B1EE-D455E4E91BFB}" dt="2025-10-22T03:52:31.293" v="1641"/>
          <ac:spMkLst>
            <pc:docMk/>
            <pc:sldMk cId="865061993" sldId="299"/>
            <ac:spMk id="14" creationId="{7CB5161D-C612-BC59-A8BE-300B67F88980}"/>
          </ac:spMkLst>
        </pc:spChg>
      </pc:sldChg>
      <pc:sldChg chg="modSp add mod">
        <pc:chgData name="Lucas Massena" userId="c960694c378a3271" providerId="LiveId" clId="{BF54E404-9FD7-4857-B1EE-D455E4E91BFB}" dt="2025-10-22T04:24:16.771" v="1658" actId="1076"/>
        <pc:sldMkLst>
          <pc:docMk/>
          <pc:sldMk cId="0" sldId="300"/>
        </pc:sldMkLst>
        <pc:spChg chg="mod">
          <ac:chgData name="Lucas Massena" userId="c960694c378a3271" providerId="LiveId" clId="{BF54E404-9FD7-4857-B1EE-D455E4E91BFB}" dt="2025-10-22T04:24:04.558" v="1654" actId="1076"/>
          <ac:spMkLst>
            <pc:docMk/>
            <pc:sldMk cId="0" sldId="300"/>
            <ac:spMk id="10" creationId="{00000000-0000-0000-0000-000000000000}"/>
          </ac:spMkLst>
        </pc:spChg>
        <pc:spChg chg="mod">
          <ac:chgData name="Lucas Massena" userId="c960694c378a3271" providerId="LiveId" clId="{BF54E404-9FD7-4857-B1EE-D455E4E91BFB}" dt="2025-10-22T04:24:04.558" v="1654" actId="1076"/>
          <ac:spMkLst>
            <pc:docMk/>
            <pc:sldMk cId="0" sldId="300"/>
            <ac:spMk id="11" creationId="{00000000-0000-0000-0000-000000000000}"/>
          </ac:spMkLst>
        </pc:spChg>
        <pc:spChg chg="mod">
          <ac:chgData name="Lucas Massena" userId="c960694c378a3271" providerId="LiveId" clId="{BF54E404-9FD7-4857-B1EE-D455E4E91BFB}" dt="2025-10-22T04:24:04.558" v="1654" actId="1076"/>
          <ac:spMkLst>
            <pc:docMk/>
            <pc:sldMk cId="0" sldId="300"/>
            <ac:spMk id="12" creationId="{00000000-0000-0000-0000-000000000000}"/>
          </ac:spMkLst>
        </pc:spChg>
        <pc:picChg chg="mod">
          <ac:chgData name="Lucas Massena" userId="c960694c378a3271" providerId="LiveId" clId="{BF54E404-9FD7-4857-B1EE-D455E4E91BFB}" dt="2025-10-22T04:24:04.558" v="1654" actId="1076"/>
          <ac:picMkLst>
            <pc:docMk/>
            <pc:sldMk cId="0" sldId="300"/>
            <ac:picMk id="3" creationId="{00000000-0000-0000-0000-000000000000}"/>
          </ac:picMkLst>
        </pc:picChg>
        <pc:picChg chg="mod">
          <ac:chgData name="Lucas Massena" userId="c960694c378a3271" providerId="LiveId" clId="{BF54E404-9FD7-4857-B1EE-D455E4E91BFB}" dt="2025-10-22T04:24:04.558" v="1654" actId="1076"/>
          <ac:picMkLst>
            <pc:docMk/>
            <pc:sldMk cId="0" sldId="300"/>
            <ac:picMk id="4" creationId="{00000000-0000-0000-0000-000000000000}"/>
          </ac:picMkLst>
        </pc:picChg>
        <pc:picChg chg="mod">
          <ac:chgData name="Lucas Massena" userId="c960694c378a3271" providerId="LiveId" clId="{BF54E404-9FD7-4857-B1EE-D455E4E91BFB}" dt="2025-10-22T04:24:04.558" v="1654" actId="1076"/>
          <ac:picMkLst>
            <pc:docMk/>
            <pc:sldMk cId="0" sldId="300"/>
            <ac:picMk id="5" creationId="{00000000-0000-0000-0000-000000000000}"/>
          </ac:picMkLst>
        </pc:picChg>
        <pc:picChg chg="mod">
          <ac:chgData name="Lucas Massena" userId="c960694c378a3271" providerId="LiveId" clId="{BF54E404-9FD7-4857-B1EE-D455E4E91BFB}" dt="2025-10-22T04:24:16.771" v="1658" actId="1076"/>
          <ac:picMkLst>
            <pc:docMk/>
            <pc:sldMk cId="0" sldId="300"/>
            <ac:picMk id="8" creationId="{00000000-0000-0000-0000-000000000000}"/>
          </ac:picMkLst>
        </pc:picChg>
        <pc:picChg chg="mod">
          <ac:chgData name="Lucas Massena" userId="c960694c378a3271" providerId="LiveId" clId="{BF54E404-9FD7-4857-B1EE-D455E4E91BFB}" dt="2025-10-22T04:24:12.396" v="1657" actId="1076"/>
          <ac:picMkLst>
            <pc:docMk/>
            <pc:sldMk cId="0" sldId="300"/>
            <ac:picMk id="9" creationId="{00000000-0000-0000-0000-000000000000}"/>
          </ac:picMkLst>
        </pc:picChg>
        <pc:picChg chg="mod">
          <ac:chgData name="Lucas Massena" userId="c960694c378a3271" providerId="LiveId" clId="{BF54E404-9FD7-4857-B1EE-D455E4E91BFB}" dt="2025-10-22T04:24:09.993" v="1655" actId="14100"/>
          <ac:picMkLst>
            <pc:docMk/>
            <pc:sldMk cId="0" sldId="300"/>
            <ac:picMk id="16" creationId="{7ECF469D-D604-CC48-61FB-708B58DCD5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26E1B-EBC2-0DA6-7246-30ECF0341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274227-B958-AA52-8FDB-E650CBC69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F80E3-35AE-78B5-B7BD-684E40765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DF2DC-99B6-BFFD-5E01-709730CE6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53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C8A2-8E5A-4AB3-3BC0-D742B260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40092-B492-C2AA-3396-89BC47670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17C69-7B79-F227-4DAF-B812C988C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Identifique </a:t>
            </a:r>
            <a:r>
              <a:rPr lang="pt-BR" i="1" dirty="0"/>
              <a:t>momentos de negócio</a:t>
            </a:r>
            <a:r>
              <a:rPr lang="pt-BR" dirty="0"/>
              <a:t> (pedido criado, pagamento confirmado, cadastro alterado).</a:t>
            </a:r>
          </a:p>
          <a:p>
            <a:r>
              <a:rPr lang="pt-BR" dirty="0"/>
              <a:t>Faça o sistema </a:t>
            </a:r>
            <a:r>
              <a:rPr lang="pt-BR" b="1" dirty="0"/>
              <a:t>publicar eventos</a:t>
            </a:r>
            <a:r>
              <a:rPr lang="pt-BR" dirty="0"/>
              <a:t>, mesmo que não existam consumidores ainda.</a:t>
            </a:r>
          </a:p>
          <a:p>
            <a:r>
              <a:rPr lang="pt-BR" dirty="0"/>
              <a:t>O objetivo inicial é </a:t>
            </a:r>
            <a:r>
              <a:rPr lang="pt-BR" i="1" dirty="0"/>
              <a:t>emitir fatos</a:t>
            </a:r>
            <a:r>
              <a:rPr lang="pt-BR" dirty="0"/>
              <a:t>, não processá-los.</a:t>
            </a:r>
          </a:p>
          <a:p>
            <a:endParaRPr lang="pt-BR" dirty="0"/>
          </a:p>
          <a:p>
            <a:r>
              <a:rPr lang="pt-BR" b="1" dirty="0"/>
              <a:t>Técnicas:</a:t>
            </a:r>
            <a:endParaRPr lang="pt-BR" dirty="0"/>
          </a:p>
          <a:p>
            <a:r>
              <a:rPr lang="pt-BR" dirty="0"/>
              <a:t>Adicionar um componente de publicação dentro do código legado (ex: API REST → envia mensagem para Service Bus).</a:t>
            </a:r>
          </a:p>
          <a:p>
            <a:r>
              <a:rPr lang="pt-BR" dirty="0"/>
              <a:t>Usar adaptadores ou middlewares leves (ex: interceptar logs, hooks ou triggers do próprio sistema).</a:t>
            </a:r>
          </a:p>
          <a:p>
            <a:r>
              <a:rPr lang="pt-BR" dirty="0"/>
              <a:t>Criar “topic stubs”: tópicos prontos no barramento, sem subscribers — para validar formato e volume.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2627-7F86-C0B2-5065-DBD6BB3F6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7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B18D0-0E2C-0AEB-F769-EE19F2A83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79EBC-4162-A8E2-EF7F-B22E9C54B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30754-09F8-D7F3-4CD0-85F77773A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orientados a negócio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</a:t>
            </a:r>
            <a:r>
              <a:rPr lang="pt-BR" sz="1200" b="1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sempre</a:t>
            </a:r>
            <a:r>
              <a:rPr lang="pt-BR" sz="12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no passado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Desassociação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Escalabilidade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Resiliencia</a:t>
            </a:r>
            <a:endParaRPr lang="en-US" sz="1200" dirty="0">
              <a:solidFill>
                <a:srgbClr val="595959"/>
              </a:solidFill>
              <a:latin typeface="Maven Pro Medium" pitchFamily="2" charset="77"/>
              <a:ea typeface="Inter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1CA9A-B6EB-EFA0-831A-4EF2F86DD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9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489-B557-D8BB-7665-1E44D22E5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64C50-C2DD-0F78-474D-9BBB228FC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3A224-370B-554B-E905-08C4CB858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Identifique </a:t>
            </a:r>
            <a:r>
              <a:rPr lang="pt-BR" i="1" dirty="0"/>
              <a:t>momentos de negócio</a:t>
            </a:r>
            <a:r>
              <a:rPr lang="pt-BR" dirty="0"/>
              <a:t> (pedido criado, pagamento confirmado, cadastro alterado).</a:t>
            </a:r>
          </a:p>
          <a:p>
            <a:r>
              <a:rPr lang="pt-BR" dirty="0"/>
              <a:t>Faça o sistema </a:t>
            </a:r>
            <a:r>
              <a:rPr lang="pt-BR" b="1" dirty="0"/>
              <a:t>publicar eventos</a:t>
            </a:r>
            <a:r>
              <a:rPr lang="pt-BR" dirty="0"/>
              <a:t>, mesmo que não existam consumidores ainda.</a:t>
            </a:r>
          </a:p>
          <a:p>
            <a:r>
              <a:rPr lang="pt-BR" dirty="0"/>
              <a:t>O objetivo inicial é </a:t>
            </a:r>
            <a:r>
              <a:rPr lang="pt-BR" i="1" dirty="0"/>
              <a:t>emitir fatos</a:t>
            </a:r>
            <a:r>
              <a:rPr lang="pt-BR" dirty="0"/>
              <a:t>, não processá-los.</a:t>
            </a:r>
          </a:p>
          <a:p>
            <a:endParaRPr lang="pt-BR" dirty="0"/>
          </a:p>
          <a:p>
            <a:r>
              <a:rPr lang="pt-BR" b="1" dirty="0"/>
              <a:t>Técnicas:</a:t>
            </a:r>
            <a:endParaRPr lang="pt-BR" dirty="0"/>
          </a:p>
          <a:p>
            <a:r>
              <a:rPr lang="pt-BR" dirty="0"/>
              <a:t>Adicionar um componente de publicação dentro do código legado (ex: API REST → envia mensagem para Service Bus).</a:t>
            </a:r>
          </a:p>
          <a:p>
            <a:r>
              <a:rPr lang="pt-BR" dirty="0"/>
              <a:t>Usar adaptadores ou middlewares leves (ex: interceptar logs, hooks ou triggers do próprio sistema).</a:t>
            </a:r>
          </a:p>
          <a:p>
            <a:r>
              <a:rPr lang="pt-BR" dirty="0"/>
              <a:t>Criar “topic stubs”: tópicos prontos no barramento, sem subscribers — para validar formato e volume.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BFEF3-AF3C-303E-1D37-56881F7E8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44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E81F1-2D50-0BE9-CE99-8082D357A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2EDA6-D0BB-C5F0-03C8-2B950C627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C49F9-09F6-81B0-8603-32C2AF02B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Identifique </a:t>
            </a:r>
            <a:r>
              <a:rPr lang="pt-BR" i="1" dirty="0"/>
              <a:t>momentos de negócio</a:t>
            </a:r>
            <a:r>
              <a:rPr lang="pt-BR" dirty="0"/>
              <a:t> (pedido criado, pagamento confirmado, cadastro alterado).</a:t>
            </a:r>
          </a:p>
          <a:p>
            <a:r>
              <a:rPr lang="pt-BR" dirty="0"/>
              <a:t>Faça o sistema </a:t>
            </a:r>
            <a:r>
              <a:rPr lang="pt-BR" b="1" dirty="0"/>
              <a:t>publicar eventos</a:t>
            </a:r>
            <a:r>
              <a:rPr lang="pt-BR" dirty="0"/>
              <a:t>, mesmo que não existam consumidores ainda.</a:t>
            </a:r>
          </a:p>
          <a:p>
            <a:r>
              <a:rPr lang="pt-BR" dirty="0"/>
              <a:t>O objetivo inicial é </a:t>
            </a:r>
            <a:r>
              <a:rPr lang="pt-BR" i="1" dirty="0"/>
              <a:t>emitir fatos</a:t>
            </a:r>
            <a:r>
              <a:rPr lang="pt-BR" dirty="0"/>
              <a:t>, não processá-los.</a:t>
            </a:r>
          </a:p>
          <a:p>
            <a:endParaRPr lang="pt-BR" dirty="0"/>
          </a:p>
          <a:p>
            <a:r>
              <a:rPr lang="pt-BR" b="1" dirty="0"/>
              <a:t>Técnicas:</a:t>
            </a:r>
            <a:endParaRPr lang="pt-BR" dirty="0"/>
          </a:p>
          <a:p>
            <a:r>
              <a:rPr lang="pt-BR" dirty="0"/>
              <a:t>Adicionar um componente de publicação dentro do código legado (ex: API REST → envia mensagem para Service Bus).</a:t>
            </a:r>
          </a:p>
          <a:p>
            <a:r>
              <a:rPr lang="pt-BR" dirty="0"/>
              <a:t>Usar adaptadores ou middlewares leves (ex: interceptar logs, hooks ou triggers do próprio sistema).</a:t>
            </a:r>
          </a:p>
          <a:p>
            <a:r>
              <a:rPr lang="pt-BR" dirty="0"/>
              <a:t>Criar “topic stubs”: tópicos prontos no barramento, sem subscribers — para validar formato e volume.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9E0EB-6A5A-FFED-6B70-1084486859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1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C905A-E6D1-9A7A-6DEE-11DA73DE7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FC47F-F26C-80AA-F0E9-E4F47D2B4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B60E0-0A08-12E8-8B57-A434DFC84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5B09-4995-2095-B2FD-29A762EF95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71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E0037-BA7B-F1FF-56A6-494E7AD28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B39FE3-B186-155F-BFDF-F59B3D47D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5C2DB0-9EB6-8962-DA9E-C126DEF9A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Crie </a:t>
            </a:r>
            <a:r>
              <a:rPr lang="pt-BR" b="1" dirty="0"/>
              <a:t>jobs ou functions</a:t>
            </a:r>
            <a:r>
              <a:rPr lang="pt-BR" dirty="0"/>
              <a:t> que consultam a base do legado periodicamente.</a:t>
            </a:r>
          </a:p>
          <a:p>
            <a:r>
              <a:rPr lang="pt-BR" dirty="0"/>
              <a:t>Detecte mudanças (por timestamp, hash, ou registros novos).</a:t>
            </a:r>
          </a:p>
          <a:p>
            <a:r>
              <a:rPr lang="pt-BR" dirty="0"/>
              <a:t>Publique essas mudanças como </a:t>
            </a:r>
            <a:r>
              <a:rPr lang="pt-BR" b="1" dirty="0"/>
              <a:t>eventos simulados</a:t>
            </a:r>
            <a:r>
              <a:rPr lang="pt-BR" dirty="0"/>
              <a:t> (“PedidoCriado”, “StatusAtualizado”).</a:t>
            </a:r>
          </a:p>
          <a:p>
            <a:r>
              <a:rPr lang="pt-BR" dirty="0"/>
              <a:t>Esses eventos entram no Service Bus como se fossem gerados pela aplicação.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E872B-DD80-3572-6158-54C40E1B57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2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BC2A3-41DA-167E-E247-9B5B9E0D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435BD-AE8C-386E-0B13-0696C23E5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B51ED-9E55-C5A3-4A85-88CC2044A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Explicação:</a:t>
            </a:r>
            <a:endParaRPr lang="pt-BR" dirty="0"/>
          </a:p>
          <a:p>
            <a:r>
              <a:rPr lang="pt-BR" dirty="0"/>
              <a:t>É possível criar </a:t>
            </a:r>
            <a:r>
              <a:rPr lang="pt-BR" b="1" dirty="0"/>
              <a:t>DLLs customizadas ou extensões CLR</a:t>
            </a:r>
            <a:r>
              <a:rPr lang="pt-BR" dirty="0"/>
              <a:t> no SQL Server para publicar mensagens no Service Bus.</a:t>
            </a:r>
          </a:p>
          <a:p>
            <a:r>
              <a:rPr lang="pt-BR" dirty="0"/>
              <a:t>O banco dispara um evento sempre que ocorre um 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INSERT</a:t>
            </a:r>
            <a:r>
              <a:rPr lang="pt-BR" dirty="0"/>
              <a:t>, 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UPDATE</a:t>
            </a:r>
            <a:r>
              <a:rPr lang="pt-BR" dirty="0"/>
              <a:t> ou 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</a:t>
            </a:r>
            <a:r>
              <a:rPr lang="pt-BR" dirty="0"/>
              <a:t>.</a:t>
            </a:r>
          </a:p>
          <a:p>
            <a:r>
              <a:rPr lang="pt-BR" dirty="0"/>
              <a:t>Pode ser útil quando o sistema não pode ser modificado e a latência precisa ser baixa.</a:t>
            </a:r>
          </a:p>
          <a:p>
            <a:r>
              <a:rPr lang="pt-BR" b="1" dirty="0"/>
              <a:t>Mas:</a:t>
            </a:r>
            <a:endParaRPr lang="pt-BR" dirty="0"/>
          </a:p>
          <a:p>
            <a:r>
              <a:rPr lang="pt-BR" dirty="0"/>
              <a:t>Aumenta o acoplamento entre banco e integração.</a:t>
            </a:r>
          </a:p>
          <a:p>
            <a:r>
              <a:rPr lang="pt-BR" dirty="0"/>
              <a:t>Dificulta manutenção e rollback.</a:t>
            </a:r>
          </a:p>
          <a:p>
            <a:r>
              <a:rPr lang="pt-BR" dirty="0"/>
              <a:t>Precisa de análise cuidadosa de desempenho e segurança.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8659C-30B1-1F85-45B1-B92E967C1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8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D7E99-ED71-832E-4E29-D1046BFD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76DDF-EC9A-9651-1BA7-C6F42E8BE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47F456-CF6D-FFB7-8036-19E08B079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Pontos de fala:</a:t>
            </a:r>
            <a:endParaRPr lang="pt-BR" dirty="0"/>
          </a:p>
          <a:p>
            <a:r>
              <a:rPr lang="pt-BR" dirty="0"/>
              <a:t>Configure </a:t>
            </a:r>
            <a:r>
              <a:rPr lang="pt-BR" b="1" dirty="0"/>
              <a:t>Azure Monitor + Application Insights</a:t>
            </a:r>
            <a:r>
              <a:rPr lang="pt-BR" dirty="0"/>
              <a:t> para rastrear:</a:t>
            </a:r>
          </a:p>
          <a:p>
            <a:pPr lvl="1"/>
            <a:r>
              <a:rPr lang="pt-BR" dirty="0"/>
              <a:t>Falhas de publicação (Service Bus dead-letter).</a:t>
            </a:r>
          </a:p>
          <a:p>
            <a:pPr lvl="1"/>
            <a:r>
              <a:rPr lang="pt-BR" dirty="0"/>
              <a:t>Falhas de processamento (Functions com exceção).</a:t>
            </a:r>
          </a:p>
          <a:p>
            <a:pPr lvl="1"/>
            <a:r>
              <a:rPr lang="pt-BR" dirty="0"/>
              <a:t>Performance e volume de mensagens.</a:t>
            </a:r>
          </a:p>
          <a:p>
            <a:r>
              <a:rPr lang="pt-BR" dirty="0"/>
              <a:t>Use </a:t>
            </a:r>
            <a:r>
              <a:rPr lang="pt-BR" b="1" dirty="0"/>
              <a:t>log correlation</a:t>
            </a:r>
            <a:r>
              <a:rPr lang="pt-BR" dirty="0"/>
              <a:t>: cada evento deve carregar um </a:t>
            </a:r>
            <a:r>
              <a:rPr lang="pt-BR" i="1" dirty="0"/>
              <a:t>Correlation Id</a:t>
            </a:r>
            <a:r>
              <a:rPr lang="pt-BR" dirty="0"/>
              <a:t>.</a:t>
            </a:r>
          </a:p>
          <a:p>
            <a:r>
              <a:rPr lang="pt-BR" dirty="0"/>
              <a:t>Crie </a:t>
            </a:r>
            <a:r>
              <a:rPr lang="pt-BR" b="1" dirty="0"/>
              <a:t>dashboards</a:t>
            </a:r>
            <a:r>
              <a:rPr lang="pt-BR" dirty="0"/>
              <a:t> que contem a história do evento — da origem até o consumidor.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B955F-563E-5778-454E-20D1198B35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63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947AD-5081-7296-518C-CDA43A0C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5D748-C62E-66BC-75ED-A83E922D9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5FE20-BDF0-49A7-D9CF-B81EA9C15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03363-ED5C-EEC3-A64F-DB37F143FB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7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E92DB-DDD0-3C73-B164-5B6DB851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82CD4-F272-0573-0D88-BF81D3DEC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D2001B-3FC5-25C6-23EE-5EFC79A5E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66637-AC2D-7D36-E9B4-FF704FF79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33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9EA4D-6CE3-64FF-7E16-65D0B1C7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BA481-C2C3-4C13-D4F2-FEE899A24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F61EF-17F1-C330-FE41-2F2C25F2D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DB742-C9AD-C2D8-B861-4D84530FF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16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FC9B8-2058-D74C-9BB1-1617B7CE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95289-DBF2-F76F-4B5D-83F384EE6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EFEEC-951C-76D4-221F-3CBB2BB65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760A0-34EE-B612-D459-B4E3624C61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08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315CF-E169-C5DE-1DAD-85C1B6BDF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844DB-C09C-5BA4-A40E-44E03CB36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60074-58E2-3CE5-34DE-2A71EB758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Resumo da jornada:</a:t>
            </a:r>
            <a:endParaRPr lang="pt-BR" dirty="0"/>
          </a:p>
          <a:p>
            <a:r>
              <a:rPr lang="pt-BR" dirty="0"/>
              <a:t>Faça o legado </a:t>
            </a:r>
            <a:r>
              <a:rPr lang="pt-BR" b="1" dirty="0"/>
              <a:t>falar (emitir eventos)</a:t>
            </a:r>
            <a:r>
              <a:rPr lang="pt-BR" dirty="0"/>
              <a:t>.</a:t>
            </a:r>
          </a:p>
          <a:p>
            <a:r>
              <a:rPr lang="pt-BR" dirty="0"/>
              <a:t>Quando não puder, </a:t>
            </a:r>
            <a:r>
              <a:rPr lang="pt-BR" b="1" dirty="0"/>
              <a:t>simule eventos</a:t>
            </a:r>
            <a:r>
              <a:rPr lang="pt-BR" dirty="0"/>
              <a:t> a partir dos dados.</a:t>
            </a:r>
          </a:p>
          <a:p>
            <a:r>
              <a:rPr lang="pt-BR" dirty="0"/>
              <a:t>Em último caso, </a:t>
            </a:r>
            <a:r>
              <a:rPr lang="pt-BR" b="1" dirty="0"/>
              <a:t>dispare do SQL com cautela</a:t>
            </a:r>
            <a:r>
              <a:rPr lang="pt-BR" dirty="0"/>
              <a:t>.</a:t>
            </a:r>
          </a:p>
          <a:p>
            <a:r>
              <a:rPr lang="pt-BR" b="1" dirty="0"/>
              <a:t>Monitore tudo</a:t>
            </a:r>
            <a:r>
              <a:rPr lang="pt-BR" dirty="0"/>
              <a:t>, sempre.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0F6CB-0876-0269-27C6-AEB4C0A2C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93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47DF5-EEC6-8AFF-FD15-05530468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D0054-6086-39E0-59A1-E4AA06B8F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0FA23-5761-BC83-E1DA-C33E8A407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6027-C6B3-A03F-F054-FE35307F5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93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DE031-B682-E0E6-05E9-B6B06DC74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194CD8-035A-70DD-F349-F6A12C91C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C2E4C-E79B-4123-49F7-82945F1D7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Toda empresa tem seu Frankenstein de integrações: ETLs, scripts, filas internas e sistemas que só funcionam porque ninguém ousa tocar.</a:t>
            </a:r>
            <a:br>
              <a:rPr lang="pt-BR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</a:br>
            <a:r>
              <a:rPr lang="pt-BR" dirty="0"/>
              <a:t>Integrações Legadas: o elo fraco da transformação digital.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Quando falamos em modernização, ninguém tem o luxo de desligar o sistema antigo.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legado continua rodando, faturando e processando. A missão é fazê-lo conversar com o futuro sem causar um infarto.</a:t>
            </a:r>
            <a:endParaRPr lang="en-US" sz="1200" dirty="0">
              <a:latin typeface="Maven Pro Medium" pitchFamily="2" charset="77"/>
              <a:ea typeface="Inter" panose="02000503000000020004" pitchFamily="2" charset="0"/>
            </a:endParaRPr>
          </a:p>
          <a:p>
            <a:endParaRPr lang="pt-BR" dirty="0"/>
          </a:p>
          <a:p>
            <a:r>
              <a:rPr lang="pt-BR" dirty="0"/>
              <a:t>Custos altos de manutenção e licenciamento.</a:t>
            </a:r>
          </a:p>
          <a:p>
            <a:r>
              <a:rPr lang="pt-BR" dirty="0"/>
              <a:t>Mudanças lentas (se mexer em um, quebra outro).</a:t>
            </a:r>
          </a:p>
          <a:p>
            <a:r>
              <a:rPr lang="pt-BR" dirty="0"/>
              <a:t>Dificuldade em escalar e monitorar.</a:t>
            </a:r>
          </a:p>
          <a:p>
            <a:r>
              <a:rPr lang="pt-BR" dirty="0"/>
              <a:t>Arquiteturas monolíticas de integração (ESBs, workflows fixos).</a:t>
            </a:r>
            <a:br>
              <a:rPr lang="pt-BR" dirty="0"/>
            </a:br>
            <a:r>
              <a:rPr lang="pt-BR" dirty="0"/>
              <a:t>Plataformas que não escalam</a:t>
            </a:r>
          </a:p>
          <a:p>
            <a:r>
              <a:rPr lang="pt-BR" dirty="0"/>
              <a:t>Custos exorbitantes de operação (Opex)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35110-7320-8547-1731-97B84790A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61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Nativo </a:t>
            </a: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em</a:t>
            </a: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nuvem</a:t>
            </a: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- </a:t>
            </a: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escala</a:t>
            </a: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sob </a:t>
            </a: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demanda</a:t>
            </a:r>
            <a:endParaRPr lang="en-US" sz="1200" b="1" dirty="0">
              <a:solidFill>
                <a:srgbClr val="FFFFFF"/>
              </a:solidFill>
              <a:latin typeface="Maven Pro Black" pitchFamily="2" charset="77"/>
              <a:ea typeface="Inter" panose="02000503000000020004" pitchFamily="2" charset="0"/>
              <a:cs typeface="Maven Pro Bold" pitchFamily="34" charset="-120"/>
            </a:endParaRPr>
          </a:p>
          <a:p>
            <a:pPr marL="457200" indent="-4572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Totalmente</a:t>
            </a: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gerenciado</a:t>
            </a: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- </a:t>
            </a: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menor</a:t>
            </a: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custo</a:t>
            </a: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operacional</a:t>
            </a:r>
            <a:endParaRPr lang="en-US" sz="1200" b="1" dirty="0">
              <a:solidFill>
                <a:srgbClr val="FFFFFF"/>
              </a:solidFill>
              <a:latin typeface="Maven Pro Black" pitchFamily="2" charset="77"/>
              <a:ea typeface="Inter" panose="02000503000000020004" pitchFamily="2" charset="0"/>
              <a:cs typeface="Maven Pro Bold" pitchFamily="34" charset="-120"/>
            </a:endParaRPr>
          </a:p>
          <a:p>
            <a:pPr marL="457200" indent="-4572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Conectores</a:t>
            </a: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nativos</a:t>
            </a: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- SAP, Salesforce, Dynamics, etc.</a:t>
            </a:r>
          </a:p>
          <a:p>
            <a:pPr marL="457200" indent="-4572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Modelo</a:t>
            </a: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híbrido</a:t>
            </a:r>
            <a:r>
              <a:rPr lang="en-US" sz="1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- on-premises + cloud</a:t>
            </a:r>
            <a:endParaRPr lang="en-US" sz="1200" dirty="0">
              <a:latin typeface="Maven Pro Medium" pitchFamily="2" charset="77"/>
              <a:ea typeface="Inter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2724F-0F11-F3A8-DDBF-73079A8DA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D5B0D-36F1-E8D5-AEF4-C7CF74A4F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EC859-C976-BEF6-4409-AA96CBA15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9509B-25DA-6A09-4237-0153C7F1E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56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67655-42FD-1E92-7648-AF76DEB7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B4901-DFDA-D724-B884-4BBA55F3A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A7525-AB5A-FF66-B63B-8565E6429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0B3E5-8A13-FAD6-E003-FA8F771E70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7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gif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1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4.sv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6" Type="http://schemas.openxmlformats.org/officeDocument/2006/relationships/hyperlink" Target="mailto:lucas@massena.com.b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image" Target="../media/image65.png"/><Relationship Id="rId10" Type="http://schemas.openxmlformats.org/officeDocument/2006/relationships/image" Target="../media/image8.svg"/><Relationship Id="rId4" Type="http://schemas.openxmlformats.org/officeDocument/2006/relationships/image" Target="../media/image58.svg"/><Relationship Id="rId9" Type="http://schemas.openxmlformats.org/officeDocument/2006/relationships/image" Target="../media/image7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4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29625" y="428625"/>
            <a:ext cx="9858375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defRPr/>
            </a:pPr>
            <a:r>
              <a:rPr kumimoji="0" lang="en-US" sz="7565" b="1" i="0" u="none" strike="noStrike" kern="1200" cap="none" spc="0" normalizeH="0" baseline="0" noProof="0" dirty="0">
                <a:ln>
                  <a:noFill/>
                </a:ln>
                <a:solidFill>
                  <a:srgbClr val="364459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Do </a:t>
            </a:r>
            <a:r>
              <a:rPr kumimoji="0" lang="en-US" sz="7565" b="1" i="0" u="none" strike="noStrike" kern="1200" cap="none" spc="0" normalizeH="0" baseline="0" noProof="0" dirty="0" err="1">
                <a:ln>
                  <a:noFill/>
                </a:ln>
                <a:solidFill>
                  <a:srgbClr val="364459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legado</a:t>
            </a:r>
            <a:r>
              <a:rPr kumimoji="0" lang="en-US" sz="7565" b="1" i="0" u="none" strike="noStrike" kern="1200" cap="none" spc="0" normalizeH="0" baseline="0" noProof="0" dirty="0">
                <a:ln>
                  <a:noFill/>
                </a:ln>
                <a:solidFill>
                  <a:srgbClr val="364459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kumimoji="0" lang="en-US" sz="7565" b="1" i="0" u="none" strike="noStrike" kern="1200" cap="none" spc="0" normalizeH="0" baseline="0" noProof="0" dirty="0" err="1">
                <a:ln>
                  <a:noFill/>
                </a:ln>
                <a:solidFill>
                  <a:srgbClr val="364459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ao</a:t>
            </a:r>
            <a:r>
              <a:rPr kumimoji="0" lang="en-US" sz="7565" b="1" i="0" u="none" strike="noStrike" kern="1200" cap="none" spc="0" normalizeH="0" baseline="0" noProof="0" dirty="0">
                <a:ln>
                  <a:noFill/>
                </a:ln>
                <a:solidFill>
                  <a:srgbClr val="364459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565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Driven </a:t>
            </a:r>
            <a:r>
              <a:rPr kumimoji="0" lang="en-US" sz="7565" b="1" i="0" u="none" strike="noStrike" kern="1200" cap="none" spc="0" normalizeH="0" baseline="0" noProof="0" dirty="0">
                <a:ln>
                  <a:noFill/>
                </a:ln>
                <a:solidFill>
                  <a:srgbClr val="364459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com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64459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Azure Integration Services</a:t>
            </a:r>
            <a:endParaRPr kumimoji="0" lang="en-US" sz="7565" b="1" i="0" u="none" strike="noStrike" kern="1200" cap="none" spc="0" normalizeH="0" baseline="0" noProof="0" dirty="0">
              <a:ln>
                <a:noFill/>
              </a:ln>
              <a:solidFill>
                <a:srgbClr val="364459"/>
              </a:solidFill>
              <a:effectLst/>
              <a:uLnTx/>
              <a:uFillTx/>
              <a:latin typeface="Maven Pro Black" pitchFamily="2" charset="77"/>
              <a:ea typeface="+mn-ea"/>
              <a:cs typeface="+mn-cs"/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374542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6" b="0" i="0" u="none" strike="noStrike" kern="1200" cap="none" spc="0" normalizeH="0" baseline="0" noProof="0" dirty="0">
                <a:ln>
                  <a:noFill/>
                </a:ln>
                <a:solidFill>
                  <a:srgbClr val="364459">
                    <a:alpha val="60000"/>
                  </a:srgbClr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Lucas Massena</a:t>
            </a:r>
            <a:endParaRPr kumimoji="0" lang="en-US" sz="260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6" b="0" i="0" u="none" strike="noStrike" kern="1200" cap="none" spc="0" normalizeH="0" baseline="0" noProof="0" dirty="0">
                <a:ln>
                  <a:noFill/>
                </a:ln>
                <a:solidFill>
                  <a:srgbClr val="364459">
                    <a:alpha val="60000"/>
                  </a:srgbClr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lucas@massena.com.br</a:t>
            </a:r>
            <a:endParaRPr kumimoji="0" lang="en-US" sz="260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E6A11F-63DC-492E-EB5C-664FB0F776A1}"/>
              </a:ext>
            </a:extLst>
          </p:cNvPr>
          <p:cNvGrpSpPr/>
          <p:nvPr/>
        </p:nvGrpSpPr>
        <p:grpSpPr>
          <a:xfrm>
            <a:off x="1257300" y="9010650"/>
            <a:ext cx="2943225" cy="647700"/>
            <a:chOff x="4081462" y="8839200"/>
            <a:chExt cx="2943225" cy="647700"/>
          </a:xfrm>
        </p:grpSpPr>
        <p:pic>
          <p:nvPicPr>
            <p:cNvPr id="10" name="Frame 8" descr="preencoded.png">
              <a:extLst>
                <a:ext uri="{FF2B5EF4-FFF2-40B4-BE49-F238E27FC236}">
                  <a16:creationId xmlns:a16="http://schemas.microsoft.com/office/drawing/2014/main" id="{3DDFAC61-DA3B-83AE-EA01-A475FD77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081462" y="8839200"/>
              <a:ext cx="2943225" cy="647700"/>
            </a:xfrm>
            <a:prstGeom prst="rect">
              <a:avLst/>
            </a:prstGeom>
          </p:spPr>
        </p:pic>
        <p:sp>
          <p:nvSpPr>
            <p:cNvPr id="11" name="mvpconf">
              <a:extLst>
                <a:ext uri="{FF2B5EF4-FFF2-40B4-BE49-F238E27FC236}">
                  <a16:creationId xmlns:a16="http://schemas.microsoft.com/office/drawing/2014/main" id="{67B347DC-099F-3B8C-7E6C-AFD89EF299AD}"/>
                </a:ext>
              </a:extLst>
            </p:cNvPr>
            <p:cNvSpPr/>
            <p:nvPr/>
          </p:nvSpPr>
          <p:spPr>
            <a:xfrm>
              <a:off x="5357812" y="8991600"/>
              <a:ext cx="1666875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ven Pro Regular" pitchFamily="34" charset="0"/>
                  <a:ea typeface="Maven Pro Regular" pitchFamily="34" charset="-122"/>
                  <a:cs typeface="Maven Pro Regular" pitchFamily="34" charset="-120"/>
                </a:rPr>
                <a:t> / @lcmassena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55D8E-E841-6FEF-1A71-382B99882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5CEA0A62-29E1-AFB1-F77A-9355C575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4529D9C8-CEEA-6B15-82E9-05F4E7393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9B69AD01-67C6-0900-9F7E-461788A5C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B224554B-AB89-40FC-0287-941C4C4A498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3276654E-0CCD-C4D8-F7E8-A94968A64DC1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366C9419-1AAA-26E9-850E-583E973CE65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0F5A7E99-C0EE-9D82-4955-1A22DEC2131E}"/>
              </a:ext>
            </a:extLst>
          </p:cNvPr>
          <p:cNvSpPr/>
          <p:nvPr/>
        </p:nvSpPr>
        <p:spPr>
          <a:xfrm>
            <a:off x="761999" y="3012893"/>
            <a:ext cx="7281333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8800" b="1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De workflows a </a:t>
            </a:r>
            <a:r>
              <a:rPr lang="en-US" sz="8800" b="1" dirty="0" err="1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eventos</a:t>
            </a:r>
            <a:endParaRPr lang="en-US" sz="8800" b="1" dirty="0">
              <a:latin typeface="Maven Pro Black" pitchFamily="2" charset="77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0999F149-2D92-711A-1285-D96C9E1092AE}"/>
              </a:ext>
            </a:extLst>
          </p:cNvPr>
          <p:cNvSpPr/>
          <p:nvPr/>
        </p:nvSpPr>
        <p:spPr>
          <a:xfrm>
            <a:off x="9763126" y="437885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r>
              <a:rPr lang="pt-BR" sz="32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O primeiro passo é fazer o legado contar o que ele faz — ainda que ninguém esteja ouvindo.</a:t>
            </a:r>
            <a:endParaRPr lang="en-US" sz="3200" dirty="0">
              <a:latin typeface="Maven Pro Medium" pitchFamily="2" charset="77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01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0119-A659-43A5-BBEF-01CFF5890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8B620B0-0080-1611-F215-1DC67EA4B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0D76B7B-7BB7-03F8-6A16-73F4AC5D8E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BD9B376-5F3C-718D-7786-1F0E91978B7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5F434CF-39BD-4A80-AA6A-B5A313D962A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CA10CE5-A9E4-A68A-AE16-3E98DF8AA4AF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driven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ADFF6F9C-2D71-02B0-58F2-5EA59D6F4E90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Sistemas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reativos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à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eventos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,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em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tempo real,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desacoplados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,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independentes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escaláveis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</a:t>
            </a: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117AC5-C9FE-3F57-4E16-4F9D10954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48329"/>
            <a:ext cx="7591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4F6212-E19A-1A43-F922-5CB3E67C811F}"/>
              </a:ext>
            </a:extLst>
          </p:cNvPr>
          <p:cNvSpPr/>
          <p:nvPr/>
        </p:nvSpPr>
        <p:spPr>
          <a:xfrm>
            <a:off x="10290629" y="2048329"/>
            <a:ext cx="5442857" cy="76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53751-E9DC-86FA-7AD6-EAFBF2B2D821}"/>
              </a:ext>
            </a:extLst>
          </p:cNvPr>
          <p:cNvSpPr/>
          <p:nvPr/>
        </p:nvSpPr>
        <p:spPr>
          <a:xfrm>
            <a:off x="14231258" y="8215087"/>
            <a:ext cx="2534709" cy="76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6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47C44-A8AE-9472-604E-6C863AFD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E2EC303-3BEA-7A41-5AC1-DF70911B2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35CA842-9F13-92AB-0DF9-7C75B40887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920B545-932D-20EF-E8FC-7D94672C6DA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149EF1E-B461-EDD8-2241-E66E3D5E8CA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15C152-A117-329F-D90C-E7B11B296E1A}"/>
              </a:ext>
            </a:extLst>
          </p:cNvPr>
          <p:cNvCxnSpPr>
            <a:cxnSpLocks/>
          </p:cNvCxnSpPr>
          <p:nvPr/>
        </p:nvCxnSpPr>
        <p:spPr>
          <a:xfrm flipV="1">
            <a:off x="7068527" y="3933699"/>
            <a:ext cx="3276000" cy="1045852"/>
          </a:xfrm>
          <a:prstGeom prst="line">
            <a:avLst/>
          </a:prstGeom>
          <a:ln w="47625" cap="rnd">
            <a:solidFill>
              <a:srgbClr val="327A8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D4497-84DE-318F-AD92-28FFAE90FD10}"/>
              </a:ext>
            </a:extLst>
          </p:cNvPr>
          <p:cNvCxnSpPr>
            <a:cxnSpLocks/>
          </p:cNvCxnSpPr>
          <p:nvPr/>
        </p:nvCxnSpPr>
        <p:spPr>
          <a:xfrm>
            <a:off x="7068527" y="5512333"/>
            <a:ext cx="3276000" cy="0"/>
          </a:xfrm>
          <a:prstGeom prst="line">
            <a:avLst/>
          </a:prstGeom>
          <a:ln w="47625" cap="rnd">
            <a:solidFill>
              <a:srgbClr val="327A8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DF7FE3-2777-FFFE-C32C-3E91F9B7F829}"/>
              </a:ext>
            </a:extLst>
          </p:cNvPr>
          <p:cNvCxnSpPr>
            <a:cxnSpLocks/>
          </p:cNvCxnSpPr>
          <p:nvPr/>
        </p:nvCxnSpPr>
        <p:spPr>
          <a:xfrm>
            <a:off x="7068527" y="6045116"/>
            <a:ext cx="3276000" cy="1045851"/>
          </a:xfrm>
          <a:prstGeom prst="line">
            <a:avLst/>
          </a:prstGeom>
          <a:ln w="47625" cap="rnd">
            <a:solidFill>
              <a:srgbClr val="327A8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52CA3C73-9A9A-262F-50A6-DF1E404C7DD5}"/>
              </a:ext>
            </a:extLst>
          </p:cNvPr>
          <p:cNvSpPr/>
          <p:nvPr/>
        </p:nvSpPr>
        <p:spPr>
          <a:xfrm>
            <a:off x="10475002" y="3506555"/>
            <a:ext cx="1620328" cy="731230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Marketing</a:t>
            </a:r>
          </a:p>
        </p:txBody>
      </p:sp>
      <p:sp>
        <p:nvSpPr>
          <p:cNvPr id="12" name="Rounded Rectangle 22">
            <a:extLst>
              <a:ext uri="{FF2B5EF4-FFF2-40B4-BE49-F238E27FC236}">
                <a16:creationId xmlns:a16="http://schemas.microsoft.com/office/drawing/2014/main" id="{17BE1748-AC26-89F4-6E70-0A5186456091}"/>
              </a:ext>
            </a:extLst>
          </p:cNvPr>
          <p:cNvSpPr/>
          <p:nvPr/>
        </p:nvSpPr>
        <p:spPr>
          <a:xfrm>
            <a:off x="10475002" y="5111068"/>
            <a:ext cx="1620328" cy="731230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Commercial</a:t>
            </a:r>
          </a:p>
        </p:txBody>
      </p:sp>
      <p:sp>
        <p:nvSpPr>
          <p:cNvPr id="13" name="Rounded Rectangle 23">
            <a:extLst>
              <a:ext uri="{FF2B5EF4-FFF2-40B4-BE49-F238E27FC236}">
                <a16:creationId xmlns:a16="http://schemas.microsoft.com/office/drawing/2014/main" id="{174146A6-4ABE-D4C5-8366-C5D6E8464A5B}"/>
              </a:ext>
            </a:extLst>
          </p:cNvPr>
          <p:cNvSpPr/>
          <p:nvPr/>
        </p:nvSpPr>
        <p:spPr>
          <a:xfrm>
            <a:off x="10475002" y="6698328"/>
            <a:ext cx="1620328" cy="731230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IT</a:t>
            </a:r>
          </a:p>
        </p:txBody>
      </p:sp>
      <p:sp>
        <p:nvSpPr>
          <p:cNvPr id="14" name="Rounded Rectangular Callout 25">
            <a:extLst>
              <a:ext uri="{FF2B5EF4-FFF2-40B4-BE49-F238E27FC236}">
                <a16:creationId xmlns:a16="http://schemas.microsoft.com/office/drawing/2014/main" id="{528B7DC1-D98C-A781-30E3-34AEB558CA89}"/>
              </a:ext>
            </a:extLst>
          </p:cNvPr>
          <p:cNvSpPr/>
          <p:nvPr/>
        </p:nvSpPr>
        <p:spPr>
          <a:xfrm>
            <a:off x="12320296" y="2865942"/>
            <a:ext cx="2194266" cy="914400"/>
          </a:xfrm>
          <a:prstGeom prst="wedgeRoundRectCallout">
            <a:avLst>
              <a:gd name="adj1" fmla="val -40967"/>
              <a:gd name="adj2" fmla="val 7235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Ok,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mandar um email!</a:t>
            </a:r>
          </a:p>
        </p:txBody>
      </p:sp>
      <p:sp>
        <p:nvSpPr>
          <p:cNvPr id="15" name="Rounded Rectangular Callout 26">
            <a:extLst>
              <a:ext uri="{FF2B5EF4-FFF2-40B4-BE49-F238E27FC236}">
                <a16:creationId xmlns:a16="http://schemas.microsoft.com/office/drawing/2014/main" id="{1E7867FD-9229-C855-7FCE-C2C8372F9ECE}"/>
              </a:ext>
            </a:extLst>
          </p:cNvPr>
          <p:cNvSpPr/>
          <p:nvPr/>
        </p:nvSpPr>
        <p:spPr>
          <a:xfrm>
            <a:off x="12320296" y="4393513"/>
            <a:ext cx="2194266" cy="914400"/>
          </a:xfrm>
          <a:prstGeom prst="wedgeRoundRectCallout">
            <a:avLst>
              <a:gd name="adj1" fmla="val -40967"/>
              <a:gd name="adj2" fmla="val 7235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enviar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upsell para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Rounded Rectangular Callout 27">
            <a:extLst>
              <a:ext uri="{FF2B5EF4-FFF2-40B4-BE49-F238E27FC236}">
                <a16:creationId xmlns:a16="http://schemas.microsoft.com/office/drawing/2014/main" id="{0D40B7AE-2C00-18B8-87D9-F8E2D187AF6F}"/>
              </a:ext>
            </a:extLst>
          </p:cNvPr>
          <p:cNvSpPr/>
          <p:nvPr/>
        </p:nvSpPr>
        <p:spPr>
          <a:xfrm>
            <a:off x="12320296" y="6134998"/>
            <a:ext cx="2194266" cy="914400"/>
          </a:xfrm>
          <a:prstGeom prst="wedgeRoundRectCallout">
            <a:avLst>
              <a:gd name="adj1" fmla="val -40967"/>
              <a:gd name="adj2" fmla="val 7235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providenciar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credenciais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EA0EBD-C8E6-9E73-5C8C-F38AC60CF8E5}"/>
              </a:ext>
            </a:extLst>
          </p:cNvPr>
          <p:cNvGrpSpPr/>
          <p:nvPr/>
        </p:nvGrpSpPr>
        <p:grpSpPr>
          <a:xfrm>
            <a:off x="3913375" y="4207265"/>
            <a:ext cx="2800312" cy="2201295"/>
            <a:chOff x="647660" y="2705579"/>
            <a:chExt cx="2800312" cy="2201295"/>
          </a:xfrm>
        </p:grpSpPr>
        <p:sp>
          <p:nvSpPr>
            <p:cNvPr id="18" name="Speech Bubble: Oval 17">
              <a:extLst>
                <a:ext uri="{FF2B5EF4-FFF2-40B4-BE49-F238E27FC236}">
                  <a16:creationId xmlns:a16="http://schemas.microsoft.com/office/drawing/2014/main" id="{6AAE441A-ED5F-B2FC-6E15-F8A83069DBEF}"/>
                </a:ext>
              </a:extLst>
            </p:cNvPr>
            <p:cNvSpPr/>
            <p:nvPr/>
          </p:nvSpPr>
          <p:spPr>
            <a:xfrm>
              <a:off x="647660" y="2705579"/>
              <a:ext cx="2800312" cy="2201295"/>
            </a:xfrm>
            <a:prstGeom prst="wedgeEllipseCallout">
              <a:avLst>
                <a:gd name="adj1" fmla="val -49554"/>
                <a:gd name="adj2" fmla="val 5653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8E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endParaRPr lang="en-US" dirty="0">
                <a:solidFill>
                  <a:srgbClr val="008E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US" sz="2000" b="1" dirty="0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Novo </a:t>
              </a:r>
              <a:r>
                <a:rPr lang="en-US" sz="2000" b="1" dirty="0" err="1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usuário</a:t>
              </a:r>
              <a:r>
                <a:rPr lang="en-US" sz="2000" b="1" dirty="0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se </a:t>
              </a:r>
              <a:r>
                <a:rPr lang="en-US" sz="2000" b="1" dirty="0" err="1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cadastrou</a:t>
              </a:r>
              <a:endParaRPr lang="en-US" sz="2000" b="1" dirty="0">
                <a:solidFill>
                  <a:srgbClr val="008EF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pic>
          <p:nvPicPr>
            <p:cNvPr id="19" name="Graphic 18" descr="Megaphone with solid fill">
              <a:extLst>
                <a:ext uri="{FF2B5EF4-FFF2-40B4-BE49-F238E27FC236}">
                  <a16:creationId xmlns:a16="http://schemas.microsoft.com/office/drawing/2014/main" id="{39D23052-9009-0F0D-679C-B1B4EE708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5524" y="2922718"/>
              <a:ext cx="774691" cy="774691"/>
            </a:xfrm>
            <a:prstGeom prst="rect">
              <a:avLst/>
            </a:prstGeom>
            <a:effectLst>
              <a:outerShdw blurRad="63500" dist="38100" dir="2700000" algn="tl" rotWithShape="0">
                <a:prstClr val="black">
                  <a:alpha val="54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86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AC5ED-4BAB-A54C-DB47-13B8C12F5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DC8BE2E-8842-30CA-7CE1-7994195D7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A466FD0-DCA3-E788-D44A-C1D4F3CE9A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CFCD959-4771-B494-C43F-A36E244FB48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B77D3C0-B87B-D36E-2961-C3ECE99BB32F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C50908D-A72F-11BD-21BE-064CF2CB06A5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Fazendo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o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legado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falar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7CBC9100-9097-4015-7F26-60087A58BF7A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Adicionar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um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componente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de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publicação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dentro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do Código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legado</a:t>
            </a:r>
            <a:endParaRPr lang="en-US" sz="2552" dirty="0">
              <a:latin typeface="Maven Pro Medium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146AB8-08BD-F439-9C68-25C58A86D82D}"/>
              </a:ext>
            </a:extLst>
          </p:cNvPr>
          <p:cNvSpPr/>
          <p:nvPr/>
        </p:nvSpPr>
        <p:spPr>
          <a:xfrm>
            <a:off x="10290629" y="2048329"/>
            <a:ext cx="5442857" cy="76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AE228-9A93-C2D7-4AD5-BB04C5314B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23530" y="2638614"/>
            <a:ext cx="5709956" cy="60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0E78C-FBE8-72E8-BCDC-B35465C94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534BB38-2A51-3168-3F8B-28B1F5DEE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3E7D405-E3A1-0D15-5F81-4B888E7BF6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FA3831C-AAE3-9DEF-7DA1-FBD343019EEE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05040AF-3575-6D90-D10B-4C6B993A0CA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72AB3DC3-F38B-C7BA-8928-E40B241F9AEB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Fazendo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o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legado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falar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4CF81626-7464-10BC-F465-3AB5551AD066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Usar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adaptadores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ou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middlewares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leves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para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interceptar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logs, hooks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ou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triggers</a:t>
            </a:r>
            <a:endParaRPr lang="en-US" sz="2552" dirty="0">
              <a:latin typeface="Maven Pro Medium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C9A77-CCF0-92EE-7FD2-5A7CAA39FCDB}"/>
              </a:ext>
            </a:extLst>
          </p:cNvPr>
          <p:cNvSpPr/>
          <p:nvPr/>
        </p:nvSpPr>
        <p:spPr>
          <a:xfrm>
            <a:off x="10290629" y="2048329"/>
            <a:ext cx="5442857" cy="76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FACB6-8C4D-DFD7-8915-239A0FD5CC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23530" y="2638614"/>
            <a:ext cx="5709956" cy="60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76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DCEA9-BCFD-3B0C-7397-53AF77B1E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552FDE92-D469-3158-A910-D95BC60C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62456440-1CB9-A1E0-1ACF-643DC92B9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A860F08B-2BAC-F2A2-659A-FB9008A73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7D702053-9AA1-5D71-1816-B67962A6B0B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4192BA9A-9976-B050-97F0-DF9C1C8FB962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C68B662D-938D-C95E-2014-BA4F95129F2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797D69AE-DB23-04A6-272E-E184B7C8C6FB}"/>
              </a:ext>
            </a:extLst>
          </p:cNvPr>
          <p:cNvSpPr/>
          <p:nvPr/>
        </p:nvSpPr>
        <p:spPr>
          <a:xfrm>
            <a:off x="761999" y="3012893"/>
            <a:ext cx="15135226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Quando o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legado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não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pode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falar</a:t>
            </a:r>
            <a:endParaRPr lang="en-US" sz="11927" b="1" dirty="0">
              <a:latin typeface="Maven Pro Black" pitchFamily="2" charset="77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7AB0BFF6-C41D-8B73-7D87-20B0ACACCEEA}"/>
              </a:ext>
            </a:extLst>
          </p:cNvPr>
          <p:cNvSpPr/>
          <p:nvPr/>
        </p:nvSpPr>
        <p:spPr>
          <a:xfrm>
            <a:off x="9763126" y="4378853"/>
            <a:ext cx="7467600" cy="453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endParaRPr lang="en-US" sz="2681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sp>
        <p:nvSpPr>
          <p:cNvPr id="7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53748509-0853-77F7-4914-5B8B3AE5F76D}"/>
              </a:ext>
            </a:extLst>
          </p:cNvPr>
          <p:cNvSpPr/>
          <p:nvPr/>
        </p:nvSpPr>
        <p:spPr>
          <a:xfrm>
            <a:off x="822434" y="6895996"/>
            <a:ext cx="8321566" cy="271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r>
              <a:rPr lang="pt-BR" sz="3200" i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Extraindo o passado em forma de eventos</a:t>
            </a:r>
            <a:endParaRPr lang="en-US" sz="3200" i="1" dirty="0">
              <a:latin typeface="Maven Pro Medium" pitchFamily="2" charset="77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656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AE6B-FE6A-73E9-43AC-BF01AD99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4208D7A-BE2F-252F-CB1F-37DBD6A60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45C11AE-2B80-DB42-AFCB-9FBA81E5C6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87E1C8B-4452-C323-1B1E-F598D82AC32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23D99A5-A1DD-D00F-2400-0D3C1171E3C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DED049D7-ED68-5212-FF7F-FCDFB7F894F8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Quando o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legado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não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pode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falar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695F231B-631E-6E17-20A2-E69943EDF545}"/>
              </a:ext>
            </a:extLst>
          </p:cNvPr>
          <p:cNvSpPr/>
          <p:nvPr/>
        </p:nvSpPr>
        <p:spPr>
          <a:xfrm>
            <a:off x="762000" y="6985333"/>
            <a:ext cx="6427076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Crie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jobs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ou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functions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que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consultam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a base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periodicamente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publique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os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eventos</a:t>
            </a:r>
            <a:endParaRPr lang="en-US" sz="2552" dirty="0">
              <a:latin typeface="Maven Pro Medium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6D11B-7997-7F70-4D42-ED5CCC962C88}"/>
              </a:ext>
            </a:extLst>
          </p:cNvPr>
          <p:cNvSpPr/>
          <p:nvPr/>
        </p:nvSpPr>
        <p:spPr>
          <a:xfrm>
            <a:off x="10290629" y="2048329"/>
            <a:ext cx="5442857" cy="76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EC773-BC97-19D3-DD89-C2B390BFC5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51948" y="2638613"/>
            <a:ext cx="5653118" cy="60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7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CD81-A10C-E895-9825-99F466D2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CE0F182-2E01-D180-9B75-11E550D9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673C51B6-9453-FE0B-D875-7125728256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6D311C8-53EB-AB98-5527-83755DA271D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9EF7F3D-6D15-20BC-F5A1-9EDD904886D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0D65F96-A4E8-8E54-7D2B-C62090E21400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Quando o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legado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não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pode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falar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ABC8BBB5-998B-19C2-E571-E34DB71A1BEB}"/>
              </a:ext>
            </a:extLst>
          </p:cNvPr>
          <p:cNvSpPr/>
          <p:nvPr/>
        </p:nvSpPr>
        <p:spPr>
          <a:xfrm>
            <a:off x="762000" y="698533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Usar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os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triggers/functions do SQL para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publicar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eventos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</a:rPr>
              <a:t> no Service Bus</a:t>
            </a:r>
            <a:endParaRPr lang="en-US" sz="2552" dirty="0">
              <a:latin typeface="Maven Pro Medium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9B0619-4B09-170C-6A64-AF30D6292AC4}"/>
              </a:ext>
            </a:extLst>
          </p:cNvPr>
          <p:cNvSpPr/>
          <p:nvPr/>
        </p:nvSpPr>
        <p:spPr>
          <a:xfrm>
            <a:off x="10290629" y="2048329"/>
            <a:ext cx="5442857" cy="76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ABC3C-5DB5-3D2B-DDC6-DA0E44E52A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23530" y="2638613"/>
            <a:ext cx="5709956" cy="6056433"/>
          </a:xfrm>
          <a:prstGeom prst="rect">
            <a:avLst/>
          </a:prstGeom>
        </p:spPr>
      </p:pic>
      <p:pic>
        <p:nvPicPr>
          <p:cNvPr id="12" name="Graphic 11" descr="Warning with solid fill">
            <a:extLst>
              <a:ext uri="{FF2B5EF4-FFF2-40B4-BE49-F238E27FC236}">
                <a16:creationId xmlns:a16="http://schemas.microsoft.com/office/drawing/2014/main" id="{9956ECEB-697F-B7A0-931E-AAF0E9BFD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8327" y="5857253"/>
            <a:ext cx="2837793" cy="28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9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1903D-257E-E127-4F4C-DD650E707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C49AA97B-C9F4-96F8-02B9-7AF20AB097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BFFC7C87-E89F-8FF7-F783-391E0A7F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A38E7B33-63FA-AE0E-3B62-AEB55DE14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798DDCF3-D6D0-9FB6-DBCC-048E497996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84BF795F-B555-B92A-C859-D6A7A050B286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9FD46512-CDCB-7B8F-1F7A-9001BEBC4C1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4D3874E2-42E9-97B5-B142-83EB25E9BAC9}"/>
              </a:ext>
            </a:extLst>
          </p:cNvPr>
          <p:cNvSpPr/>
          <p:nvPr/>
        </p:nvSpPr>
        <p:spPr>
          <a:xfrm>
            <a:off x="761999" y="3012893"/>
            <a:ext cx="15135226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Monitoramento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com Azure Monitor</a:t>
            </a:r>
            <a:endParaRPr lang="en-US" sz="11927" b="1" dirty="0">
              <a:latin typeface="Maven Pro Black" pitchFamily="2" charset="77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FFCA8B5F-4580-A5FF-54BF-A0F60262248C}"/>
              </a:ext>
            </a:extLst>
          </p:cNvPr>
          <p:cNvSpPr/>
          <p:nvPr/>
        </p:nvSpPr>
        <p:spPr>
          <a:xfrm>
            <a:off x="9763126" y="4378853"/>
            <a:ext cx="7467600" cy="453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endParaRPr lang="en-US" sz="2681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sp>
        <p:nvSpPr>
          <p:cNvPr id="7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F78E5193-A1BF-1AF5-E00C-3C6E62C9D6B7}"/>
              </a:ext>
            </a:extLst>
          </p:cNvPr>
          <p:cNvSpPr/>
          <p:nvPr/>
        </p:nvSpPr>
        <p:spPr>
          <a:xfrm>
            <a:off x="822434" y="6895996"/>
            <a:ext cx="9567042" cy="271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25000"/>
              </a:lnSpc>
              <a:spcAft>
                <a:spcPts val="2473"/>
              </a:spcAft>
              <a:buNone/>
            </a:pPr>
            <a:r>
              <a:rPr lang="pt-BR" sz="3200" i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Não existe arquitetura reativa sem observabilidade. </a:t>
            </a:r>
          </a:p>
          <a:p>
            <a:pPr marL="0" indent="0">
              <a:lnSpc>
                <a:spcPct val="125000"/>
              </a:lnSpc>
              <a:spcAft>
                <a:spcPts val="2473"/>
              </a:spcAft>
              <a:buNone/>
            </a:pPr>
            <a:r>
              <a:rPr lang="pt-BR" sz="3200" i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Cada evento precisa deixar rastros.</a:t>
            </a:r>
            <a:endParaRPr lang="en-US" sz="3200" i="1" dirty="0">
              <a:latin typeface="Maven Pro Medium" pitchFamily="2" charset="77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14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4A05-1FC7-F66E-739A-E1E26DBFF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5C3AAC2-77E4-DEE0-CD0D-672AA81B6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3B11999-24AC-8774-3DD4-A5BB8E6AAD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FC4105B6-F61F-8075-C567-C8FDCFC335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07780" y="438925"/>
            <a:ext cx="10016194" cy="940915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95EB497-2213-EFDF-A92B-0940BA6AA60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27D17A98-3C18-9FDF-E6BB-3BD1647A782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98C944B8-11A7-9AD4-95C4-D7726783C09B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Log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centralizado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3E9C1CA6-884E-0FC3-9CE7-1C6D0F581036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Azure Monitor + Application Insights</a:t>
            </a:r>
            <a:b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</a:b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Falhas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publicação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,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falhas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processamento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, performance e volume de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eventos</a:t>
            </a:r>
            <a:endParaRPr lang="en-US" sz="2552" dirty="0">
              <a:latin typeface="Maven Pro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453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6818" b="23502"/>
          <a:stretch>
            <a:fillRect/>
          </a:stretch>
        </p:blipFill>
        <p:spPr>
          <a:xfrm>
            <a:off x="2849112" y="5281921"/>
            <a:ext cx="4122664" cy="1024065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126" y="7195616"/>
            <a:ext cx="3524857" cy="998002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05" t="4661" r="6812" b="16488"/>
          <a:stretch>
            <a:fillRect/>
          </a:stretch>
        </p:blipFill>
        <p:spPr>
          <a:xfrm>
            <a:off x="13333228" y="7107561"/>
            <a:ext cx="3524857" cy="1174112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1237" y="7307625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8039" y="3117062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9452" y="4849353"/>
            <a:ext cx="3030415" cy="1889201"/>
          </a:xfrm>
          <a:prstGeom prst="rect">
            <a:avLst/>
          </a:prstGeom>
        </p:spPr>
      </p:pic>
      <p:pic>
        <p:nvPicPr>
          <p:cNvPr id="6" name="Imagem 5" descr="Uma imagem contendo placa, monitor, frente, escuro&#10;&#10;O conteúdo gerado por IA pode estar incorreto.">
            <a:extLst>
              <a:ext uri="{FF2B5EF4-FFF2-40B4-BE49-F238E27FC236}">
                <a16:creationId xmlns:a16="http://schemas.microsoft.com/office/drawing/2014/main" id="{B1ADD207-19AE-AF39-7B86-B3E963528B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293" y="3433169"/>
            <a:ext cx="3650675" cy="531007"/>
          </a:xfrm>
          <a:prstGeom prst="rect">
            <a:avLst/>
          </a:prstGeom>
        </p:spPr>
      </p:pic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4F5785C9-BB72-E8C2-E8E5-EE7CB6BCD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8394" y="2811037"/>
            <a:ext cx="2501517" cy="1775270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963FA525-A892-429B-F114-F9B06954FA2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6746" t="33641" r="26284" b="37528"/>
          <a:stretch>
            <a:fillRect/>
          </a:stretch>
        </p:blipFill>
        <p:spPr>
          <a:xfrm>
            <a:off x="12864983" y="3299469"/>
            <a:ext cx="3650676" cy="798407"/>
          </a:xfrm>
          <a:prstGeom prst="rect">
            <a:avLst/>
          </a:prstGeom>
        </p:spPr>
      </p:pic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73E10F02-FC39-A9E1-F1BA-FE96EF11D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3331" y="5049436"/>
            <a:ext cx="4374566" cy="1489035"/>
          </a:xfrm>
          <a:prstGeom prst="rect">
            <a:avLst/>
          </a:prstGeom>
        </p:spPr>
      </p:pic>
      <p:pic>
        <p:nvPicPr>
          <p:cNvPr id="23" name="Imagem 22" descr="Uma imagem contendo desenho&#10;&#10;O conteúdo gerado por IA pode estar incorreto.">
            <a:extLst>
              <a:ext uri="{FF2B5EF4-FFF2-40B4-BE49-F238E27FC236}">
                <a16:creationId xmlns:a16="http://schemas.microsoft.com/office/drawing/2014/main" id="{C4D0BEDB-81FA-3E97-2A2B-71C300C924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577" y="7268182"/>
            <a:ext cx="3030415" cy="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2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3F8FE-2A67-BE20-CFD1-D35DF4C1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A939F70-2331-28A2-782D-1AAB769E1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B1A47C1-E0E8-B1CF-5974-6856CFE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65A3263F-ACE3-D093-A890-54096D99B2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21301" y="1409700"/>
            <a:ext cx="11242138" cy="7962900"/>
          </a:xfrm>
          <a:prstGeom prst="rect">
            <a:avLst/>
          </a:prstGeom>
        </p:spPr>
      </p:pic>
      <p:sp>
        <p:nvSpPr>
          <p:cNvPr id="9" name="Edio 2025">
            <a:extLst>
              <a:ext uri="{FF2B5EF4-FFF2-40B4-BE49-F238E27FC236}">
                <a16:creationId xmlns:a16="http://schemas.microsoft.com/office/drawing/2014/main" id="{98BB4AFD-7F0A-A190-218A-3DF90A2B578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0D46255-DFE7-E88A-5D88-F2EB0F1BADFB}"/>
              </a:ext>
            </a:extLst>
          </p:cNvPr>
          <p:cNvSpPr/>
          <p:nvPr/>
        </p:nvSpPr>
        <p:spPr>
          <a:xfrm>
            <a:off x="762000" y="3023477"/>
            <a:ext cx="8382000" cy="13208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Rastreabilidade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467DCB06-E902-23A9-DE3C-F39F91E0F7BC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Importante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saber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onde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quando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cada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mensagem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passou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;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onde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falhou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;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porque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falhou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; e se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houve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retentativa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.</a:t>
            </a:r>
            <a:endParaRPr lang="en-US" sz="2552" dirty="0">
              <a:latin typeface="Maven Pro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957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675ED-D4BB-891F-5B29-9BCA7E251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B700E84-4575-E86E-C33D-F399E1312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108856A-8A3A-4056-21AC-754836BDF1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E17C85DD-D3E4-8C0C-F6D8-A9140FE232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029450" y="2011247"/>
            <a:ext cx="11193796" cy="7674753"/>
          </a:xfrm>
          <a:prstGeom prst="rect">
            <a:avLst/>
          </a:prstGeom>
        </p:spPr>
      </p:pic>
      <p:sp>
        <p:nvSpPr>
          <p:cNvPr id="9" name="Edio 2025">
            <a:extLst>
              <a:ext uri="{FF2B5EF4-FFF2-40B4-BE49-F238E27FC236}">
                <a16:creationId xmlns:a16="http://schemas.microsoft.com/office/drawing/2014/main" id="{FEA9BC2D-AA9B-D9CA-D5FB-5433AA39693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381390E5-2DFA-2E01-620C-6F7792513322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Métricas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1B0D7905-3656-2B11-4044-F957859DF88D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Crie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dashboards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que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contem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a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história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do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evento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– da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origem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ao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consumidor</a:t>
            </a:r>
            <a:endParaRPr lang="en-US" sz="2552" dirty="0">
              <a:latin typeface="Maven Pro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1186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43287-515F-45C1-3F73-0C826894C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745CFC8-BFB6-85CD-7ACC-0B137C215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C3AD70C-413A-2C20-7B89-4A209F930B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 descr="preencoded.png">
            <a:extLst>
              <a:ext uri="{FF2B5EF4-FFF2-40B4-BE49-F238E27FC236}">
                <a16:creationId xmlns:a16="http://schemas.microsoft.com/office/drawing/2014/main" id="{BB8E7D90-3CAC-A59E-DAB5-1076B33B88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916025" y="2705100"/>
            <a:ext cx="3609975" cy="527685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C07316BD-4256-32BE-9855-22D85FABF55D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04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B360B016-BF2F-7DD4-A39B-F102147D981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C405FFC-B875-16F8-2D1E-F4576C732CD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14226E74-A230-BE9C-67FA-CCE1C1B27D12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Exemplo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aqui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8132B2AF-D7C2-C488-8977-F90F2B12F324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Aqui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vai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um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subtítulo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exemplo</a:t>
            </a:r>
            <a:endParaRPr lang="en-US" sz="2552" dirty="0">
              <a:latin typeface="Maven Pro Medium" pitchFamily="2" charset="77"/>
            </a:endParaRPr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09C8CF8F-A4B5-EF59-D0A4-4F059477C274}"/>
              </a:ext>
            </a:extLst>
          </p:cNvPr>
          <p:cNvSpPr/>
          <p:nvPr/>
        </p:nvSpPr>
        <p:spPr>
          <a:xfrm>
            <a:off x="8324850" y="3286124"/>
            <a:ext cx="4495800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164387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82889A-62FB-4A89-9B04-AA457D978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B8815472-BCCD-4458-8516-7048850F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0C130595-C136-4E58-AEF7-A5049815A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B557E30B-7897-F84F-C36B-C6142FA45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91820C96-E5B0-F3FC-75CA-D986F421C09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04735501-A2A8-24A1-A211-F92605394A64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B1D58536-3F20-89AE-3C95-9FCCC53BA01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4C223F76-D07E-AA6A-937E-5935F6345430}"/>
              </a:ext>
            </a:extLst>
          </p:cNvPr>
          <p:cNvSpPr/>
          <p:nvPr/>
        </p:nvSpPr>
        <p:spPr>
          <a:xfrm>
            <a:off x="761999" y="3012893"/>
            <a:ext cx="15135226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Modernizar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é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fazer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o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velho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reagir</a:t>
            </a:r>
            <a:endParaRPr lang="en-US" sz="11927" b="1" dirty="0">
              <a:latin typeface="Maven Pro Black" pitchFamily="2" charset="77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ECE043B1-D7A0-EF0A-AF2B-1931C9E49D9B}"/>
              </a:ext>
            </a:extLst>
          </p:cNvPr>
          <p:cNvSpPr/>
          <p:nvPr/>
        </p:nvSpPr>
        <p:spPr>
          <a:xfrm>
            <a:off x="9763126" y="4378853"/>
            <a:ext cx="7467600" cy="453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endParaRPr lang="en-US" sz="2681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sp>
        <p:nvSpPr>
          <p:cNvPr id="7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EC21A89F-CEC7-0C2C-6076-F3598F6D5CC8}"/>
              </a:ext>
            </a:extLst>
          </p:cNvPr>
          <p:cNvSpPr/>
          <p:nvPr/>
        </p:nvSpPr>
        <p:spPr>
          <a:xfrm>
            <a:off x="822434" y="6895996"/>
            <a:ext cx="9567042" cy="271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25000"/>
              </a:lnSpc>
              <a:spcAft>
                <a:spcPts val="2473"/>
              </a:spcAft>
              <a:buNone/>
            </a:pPr>
            <a:r>
              <a:rPr lang="pt-BR" sz="3200" i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O legado precisa falar. Quando não for possível, simule os eventos a partir de dados. Se preciso, dispare do SQL. </a:t>
            </a:r>
            <a:r>
              <a:rPr lang="pt-BR" sz="3200" b="1" i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Monitore tudo, sempre!</a:t>
            </a:r>
            <a:endParaRPr lang="en-US" sz="3200" b="1" i="1" dirty="0">
              <a:latin typeface="Maven Pro Medium" pitchFamily="2" charset="77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551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0803" y="8971069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549378" y="8971069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987903" y="8971069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28600" y="408603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886075" y="313353"/>
            <a:ext cx="1933575" cy="647700"/>
          </a:xfrm>
          <a:prstGeom prst="rect">
            <a:avLst/>
          </a:prstGeom>
        </p:spPr>
      </p:pic>
      <p:pic>
        <p:nvPicPr>
          <p:cNvPr id="8" name="image 2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3089731" y="126124"/>
            <a:ext cx="5786437" cy="102870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39452" y="9123469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lucas@massena.com.br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	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wwwmvpconfcombr"/>
          <p:cNvSpPr/>
          <p:nvPr/>
        </p:nvSpPr>
        <p:spPr>
          <a:xfrm>
            <a:off x="5178027" y="9123469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www.massena.com.br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vpconf"/>
          <p:cNvSpPr/>
          <p:nvPr/>
        </p:nvSpPr>
        <p:spPr>
          <a:xfrm>
            <a:off x="9264253" y="9123469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@lcmassena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dio 2025"/>
          <p:cNvSpPr/>
          <p:nvPr/>
        </p:nvSpPr>
        <p:spPr>
          <a:xfrm>
            <a:off x="3190875" y="465753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CF469D-D604-CC48-61FB-708B58DCD568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54386"/>
            <a:ext cx="13411546" cy="657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3526E-7E70-DF60-FF09-BBFF1CBF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>
            <a:extLst>
              <a:ext uri="{FF2B5EF4-FFF2-40B4-BE49-F238E27FC236}">
                <a16:creationId xmlns:a16="http://schemas.microsoft.com/office/drawing/2014/main" id="{AE3F278E-1974-4E91-17FA-EEAB6BFFE0FD}"/>
              </a:ext>
            </a:extLst>
          </p:cNvPr>
          <p:cNvSpPr/>
          <p:nvPr/>
        </p:nvSpPr>
        <p:spPr>
          <a:xfrm>
            <a:off x="9658350" y="2211022"/>
            <a:ext cx="9801225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3067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24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MVP Conf</a:t>
            </a:r>
            <a:endParaRPr kumimoji="0" lang="en-US" sz="3324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77"/>
              <a:ea typeface="+mn-ea"/>
              <a:cs typeface="+mn-cs"/>
            </a:endParaRPr>
          </a:p>
        </p:txBody>
      </p:sp>
      <p:pic>
        <p:nvPicPr>
          <p:cNvPr id="2" name="Group 6" descr="preencoded.png">
            <a:extLst>
              <a:ext uri="{FF2B5EF4-FFF2-40B4-BE49-F238E27FC236}">
                <a16:creationId xmlns:a16="http://schemas.microsoft.com/office/drawing/2014/main" id="{6F4B437F-B3F5-3FB5-4CB0-0B3855BAD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380D46E2-7F78-1C01-3E85-453357A2A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EE7A8A0A-9C00-F27A-761C-0A2F9BB8A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sp>
        <p:nvSpPr>
          <p:cNvPr id="8" name="Junte-se a ns nessa jornada">
            <a:extLst>
              <a:ext uri="{FF2B5EF4-FFF2-40B4-BE49-F238E27FC236}">
                <a16:creationId xmlns:a16="http://schemas.microsoft.com/office/drawing/2014/main" id="{765BD019-7EC9-5460-57EF-9BC142DDB365}"/>
              </a:ext>
            </a:extLst>
          </p:cNvPr>
          <p:cNvSpPr/>
          <p:nvPr/>
        </p:nvSpPr>
        <p:spPr>
          <a:xfrm>
            <a:off x="762000" y="3478338"/>
            <a:ext cx="710184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71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4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Lucas Massena</a:t>
            </a:r>
            <a:endParaRPr kumimoji="0" lang="en-US" sz="774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77"/>
              <a:ea typeface="+mn-ea"/>
              <a:cs typeface="+mn-cs"/>
            </a:endParaRPr>
          </a:p>
        </p:txBody>
      </p:sp>
      <p:sp>
        <p:nvSpPr>
          <p:cNvPr id="9" name="Se voc acredita que tecnologia e empatia devem caminhar juntas o MVP Conf  seu lugarParticipe Compartilhe Transforme">
            <a:extLst>
              <a:ext uri="{FF2B5EF4-FFF2-40B4-BE49-F238E27FC236}">
                <a16:creationId xmlns:a16="http://schemas.microsoft.com/office/drawing/2014/main" id="{B00F08E3-1BFA-12BB-8996-A1861DEEEFCC}"/>
              </a:ext>
            </a:extLst>
          </p:cNvPr>
          <p:cNvSpPr/>
          <p:nvPr/>
        </p:nvSpPr>
        <p:spPr>
          <a:xfrm>
            <a:off x="762000" y="5745288"/>
            <a:ext cx="6343650" cy="2994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Fractional-CTO and Cloud Solutions Architect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20+ years of experience in IT industry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Go-Kart racer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Motorhome builder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Father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49140A-0C20-21D4-D1EB-FA11D6CF54A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194132" y="1192892"/>
            <a:ext cx="5786437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3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44625" y="0"/>
            <a:ext cx="4143375" cy="10287000"/>
          </a:xfrm>
          <a:prstGeom prst="rect">
            <a:avLst/>
          </a:prstGeom>
        </p:spPr>
      </p:pic>
      <p:pic>
        <p:nvPicPr>
          <p:cNvPr id="3" name="Rectangle 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1250" y="0"/>
            <a:ext cx="4143375" cy="10287000"/>
          </a:xfrm>
          <a:prstGeom prst="rect">
            <a:avLst/>
          </a:prstGeom>
        </p:spPr>
      </p:pic>
      <p:pic>
        <p:nvPicPr>
          <p:cNvPr id="4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5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6" name="Frame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7" name="imag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677400" y="2762250"/>
            <a:ext cx="7848600" cy="5029200"/>
          </a:xfrm>
          <a:prstGeom prst="rect">
            <a:avLst/>
          </a:prstGeom>
        </p:spPr>
      </p:pic>
      <p:sp>
        <p:nvSpPr>
          <p:cNvPr id="8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762000" y="381370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36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Integrações não são mais sobre conectar sistemas, mas sobre orquestrar experiências.</a:t>
            </a:r>
            <a:endParaRPr lang="en-US" sz="3600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sp>
        <p:nvSpPr>
          <p:cNvPr id="10" name="wwwmvpconfcombr"/>
          <p:cNvSpPr/>
          <p:nvPr/>
        </p:nvSpPr>
        <p:spPr>
          <a:xfrm>
            <a:off x="14867467" y="9182100"/>
            <a:ext cx="26871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b="1" dirty="0">
                <a:solidFill>
                  <a:srgbClr val="FFFFFF">
                    <a:alpha val="60000"/>
                  </a:srgbClr>
                </a:solidFill>
                <a:latin typeface="Maven Pro SemiBold" pitchFamily="2" charset="77"/>
                <a:ea typeface="Inter" panose="02000503000000020004" pitchFamily="2" charset="0"/>
                <a:cs typeface="Maven Pro Regular" pitchFamily="34" charset="-120"/>
              </a:rPr>
              <a:t>www.mvpconf.com.br</a:t>
            </a:r>
            <a:endParaRPr lang="en-US" sz="1800" b="1" dirty="0">
              <a:latin typeface="Maven Pro SemiBold" pitchFamily="2" charset="77"/>
              <a:ea typeface="Inter" panose="02000503000000020004" pitchFamily="2" charset="0"/>
            </a:endParaRPr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26522-2787-0B4B-ABA4-37AC0F76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F31F1E8F-5765-D801-02CC-18E63BC4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93765D4B-C11A-C9E7-A443-CB8FDDBD9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E567C272-E058-99DE-5B8A-E59968C38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97F7F5EF-D370-3FA5-2176-3479D19966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954D2DB7-3E70-ACBF-BFAA-8D24B5F9117C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5D00AE1D-1365-2D36-91C7-992B4EA6B84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7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5DA1AB84-51AD-A7A7-AFDE-4479E849B2CB}"/>
              </a:ext>
            </a:extLst>
          </p:cNvPr>
          <p:cNvSpPr/>
          <p:nvPr/>
        </p:nvSpPr>
        <p:spPr>
          <a:xfrm>
            <a:off x="762000" y="6915241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pic>
        <p:nvPicPr>
          <p:cNvPr id="13" name="Picture 2" descr="Benefits of Microservices Architecture- How Enterprises benefit from  Microservices Architecture | Sogeti Labs">
            <a:extLst>
              <a:ext uri="{FF2B5EF4-FFF2-40B4-BE49-F238E27FC236}">
                <a16:creationId xmlns:a16="http://schemas.microsoft.com/office/drawing/2014/main" id="{C7698B93-AB76-AC89-87F2-94978902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097" y="2471637"/>
            <a:ext cx="10559402" cy="594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osso Propsito">
            <a:extLst>
              <a:ext uri="{FF2B5EF4-FFF2-40B4-BE49-F238E27FC236}">
                <a16:creationId xmlns:a16="http://schemas.microsoft.com/office/drawing/2014/main" id="{C7E3BE41-E47C-CD18-024C-F4BCAE418B24}"/>
              </a:ext>
            </a:extLst>
          </p:cNvPr>
          <p:cNvSpPr/>
          <p:nvPr/>
        </p:nvSpPr>
        <p:spPr>
          <a:xfrm>
            <a:off x="761999" y="3012893"/>
            <a:ext cx="7281333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O peso do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legado</a:t>
            </a:r>
            <a:endParaRPr lang="en-US" sz="11927" b="1" dirty="0">
              <a:latin typeface="Maven Pro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228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44000" y="3445206"/>
            <a:ext cx="7583714" cy="4443249"/>
          </a:xfrm>
          <a:prstGeom prst="rect">
            <a:avLst/>
          </a:prstGeom>
        </p:spPr>
      </p:pic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Azure Integration Services é o novo ESB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8377267"/>
            <a:ext cx="7583714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pt-BR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Só que elástico, distribuído e pronto para eventos.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9A8FC-2A26-480E-E0F9-59646D53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9C7095E-357E-17C3-A7C2-DCBF1CF5F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4BFB776-509D-AB9A-87AC-9C84DA68A3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FA71E593-60DE-8CD1-74EA-789B052A97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300193" y="1995469"/>
            <a:ext cx="4292232" cy="7342724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15841C83-7B5E-A7E7-0052-4753B549081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7B71E15-573B-F55E-D3F2-8AA7027F285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77F01C4A-E2C1-F998-8569-D18D09AD35E0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AIS supporting resources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27C2D5A6-EF22-7BF9-8FF7-D2BC5754D862}"/>
              </a:ext>
            </a:extLst>
          </p:cNvPr>
          <p:cNvSpPr/>
          <p:nvPr/>
        </p:nvSpPr>
        <p:spPr>
          <a:xfrm>
            <a:off x="762000" y="8377267"/>
            <a:ext cx="7583714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pt-BR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Integrado com todos os outros recursos do Azure</a:t>
            </a:r>
          </a:p>
        </p:txBody>
      </p:sp>
    </p:spTree>
    <p:extLst>
      <p:ext uri="{BB962C8B-B14F-4D97-AF65-F5344CB8AC3E}">
        <p14:creationId xmlns:p14="http://schemas.microsoft.com/office/powerpoint/2010/main" val="278925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/>
          <p:cNvSpPr/>
          <p:nvPr/>
        </p:nvSpPr>
        <p:spPr>
          <a:xfrm>
            <a:off x="761999" y="3012893"/>
            <a:ext cx="15135226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Ensinando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o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legado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a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falar</a:t>
            </a:r>
            <a:endParaRPr lang="en-US" sz="11927" b="1" dirty="0">
              <a:latin typeface="Maven Pro Black" pitchFamily="2" charset="77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A1B0CAD7-3808-C130-63D9-19D717C0B1FB}"/>
              </a:ext>
            </a:extLst>
          </p:cNvPr>
          <p:cNvSpPr/>
          <p:nvPr/>
        </p:nvSpPr>
        <p:spPr>
          <a:xfrm>
            <a:off x="9763126" y="4378853"/>
            <a:ext cx="7467600" cy="453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endParaRPr lang="en-US" sz="2681" dirty="0">
              <a:latin typeface="Maven Pro Medium" pitchFamily="2" charset="77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39DA8-8085-C398-7BAB-2B9D39EA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CC95517-99EF-DC0C-3E65-E85968D57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DA5EF56-6C37-9B73-3527-1E48C9AADA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31EAC0BA-94FD-9280-DF10-EB64D82370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35094" y="3764247"/>
            <a:ext cx="9790906" cy="4356951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1348B71-D234-C901-F3F3-718FD7915E0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CF36964-0CF6-2F15-7E7C-A69D003FD42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278E8C8-6BD1-2587-291B-E939A621A226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Legado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CBB67848-8988-5331-95FF-E6D01F584CEA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Processos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lineares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,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encadeados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acoplados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a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sistemas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serviços</a:t>
            </a:r>
            <a:endParaRPr lang="en-US" sz="2552" dirty="0">
              <a:latin typeface="Maven Pro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7595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1317</Words>
  <Application>Microsoft Office PowerPoint</Application>
  <PresentationFormat>Custom</PresentationFormat>
  <Paragraphs>194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Maven Pro Medium</vt:lpstr>
      <vt:lpstr>Calibri</vt:lpstr>
      <vt:lpstr>Open Sans Semibold</vt:lpstr>
      <vt:lpstr>Aptos</vt:lpstr>
      <vt:lpstr>Maven Pro Black</vt:lpstr>
      <vt:lpstr>Open Sans</vt:lpstr>
      <vt:lpstr>Maven Pro Regular</vt:lpstr>
      <vt:lpstr>Maven Pro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Lucas Massena</cp:lastModifiedBy>
  <cp:revision>12</cp:revision>
  <dcterms:created xsi:type="dcterms:W3CDTF">2025-05-13T22:34:59Z</dcterms:created>
  <dcterms:modified xsi:type="dcterms:W3CDTF">2025-10-22T04:27:08Z</dcterms:modified>
  <cp:category/>
</cp:coreProperties>
</file>